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5029200"/>
  <p:notesSz cx="20104100" cy="5029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00" y="5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2971" y="239509"/>
            <a:ext cx="18103850" cy="3418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2816352"/>
            <a:ext cx="14072870" cy="1257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1156716"/>
            <a:ext cx="874528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1156716"/>
            <a:ext cx="8745284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5026025"/>
          </a:xfrm>
          <a:custGeom>
            <a:avLst/>
            <a:gdLst/>
            <a:ahLst/>
            <a:cxnLst/>
            <a:rect l="l" t="t" r="r" b="b"/>
            <a:pathLst>
              <a:path w="20104100" h="5026025">
                <a:moveTo>
                  <a:pt x="20104099" y="0"/>
                </a:moveTo>
                <a:lnTo>
                  <a:pt x="0" y="0"/>
                </a:lnTo>
                <a:lnTo>
                  <a:pt x="0" y="5026024"/>
                </a:lnTo>
                <a:lnTo>
                  <a:pt x="20104099" y="5026024"/>
                </a:lnTo>
                <a:lnTo>
                  <a:pt x="20104099" y="0"/>
                </a:lnTo>
                <a:close/>
              </a:path>
            </a:pathLst>
          </a:custGeom>
          <a:solidFill>
            <a:srgbClr val="E81D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201168"/>
            <a:ext cx="18093690" cy="804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1156716"/>
            <a:ext cx="18093690" cy="33192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4677156"/>
            <a:ext cx="6433312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4677156"/>
            <a:ext cx="4623943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4677156"/>
            <a:ext cx="4623943" cy="251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2971" y="3858766"/>
            <a:ext cx="18586878" cy="8585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5500" b="1" spc="145" dirty="0">
                <a:solidFill>
                  <a:srgbClr val="FFFFFF"/>
                </a:solidFill>
                <a:latin typeface="Arial"/>
                <a:cs typeface="Arial"/>
              </a:rPr>
              <a:t>File #19</a:t>
            </a:r>
            <a:r>
              <a:rPr sz="5500" b="1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5500" b="1" spc="114" dirty="0">
                <a:solidFill>
                  <a:srgbClr val="FFFFFF"/>
                </a:solidFill>
                <a:latin typeface="Arial"/>
                <a:cs typeface="Arial"/>
              </a:rPr>
              <a:t>123456 ABC 123</a:t>
            </a:r>
            <a:endParaRPr sz="55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532970" y="239509"/>
            <a:ext cx="18586879" cy="3418204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690"/>
              </a:spcBef>
            </a:pPr>
            <a:r>
              <a:rPr sz="6850" b="1" spc="210" dirty="0">
                <a:solidFill>
                  <a:srgbClr val="FFFFFF"/>
                </a:solidFill>
                <a:latin typeface="Arial"/>
                <a:cs typeface="Arial"/>
              </a:rPr>
              <a:t>*NEW*</a:t>
            </a:r>
            <a:r>
              <a:rPr sz="685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b="1" spc="170" dirty="0">
                <a:solidFill>
                  <a:srgbClr val="FFFFFF"/>
                </a:solidFill>
                <a:latin typeface="Arial"/>
                <a:cs typeface="Arial"/>
              </a:rPr>
              <a:t>Public</a:t>
            </a:r>
            <a:r>
              <a:rPr sz="6850" b="1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b="1" spc="180" dirty="0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r>
              <a:rPr sz="685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1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6850" b="1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95" dirty="0">
                <a:solidFill>
                  <a:srgbClr val="FFFFFF"/>
                </a:solidFill>
                <a:latin typeface="Arial"/>
                <a:cs typeface="Arial"/>
              </a:rPr>
              <a:t>Month Day</a:t>
            </a:r>
            <a:r>
              <a:rPr sz="6850" b="1" spc="155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6850" b="1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6850" b="1" spc="165" dirty="0">
                <a:solidFill>
                  <a:srgbClr val="FFFFFF"/>
                </a:solidFill>
                <a:latin typeface="Arial"/>
                <a:cs typeface="Arial"/>
              </a:rPr>
              <a:t>Year</a:t>
            </a:r>
            <a:r>
              <a:rPr sz="6850" b="1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9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70" dirty="0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2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video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8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audio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75" dirty="0">
                <a:solidFill>
                  <a:srgbClr val="FFFFFF"/>
                </a:solidFill>
                <a:latin typeface="Arial"/>
                <a:cs typeface="Arial"/>
              </a:rPr>
              <a:t>streamed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6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6850" spc="155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6850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35" dirty="0">
                <a:solidFill>
                  <a:srgbClr val="FFFFFF"/>
                </a:solidFill>
                <a:latin typeface="Arial"/>
                <a:cs typeface="Arial"/>
              </a:rPr>
              <a:t>City’s</a:t>
            </a:r>
            <a:r>
              <a:rPr sz="6850" spc="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850" spc="150" dirty="0">
                <a:solidFill>
                  <a:srgbClr val="FFFFFF"/>
                </a:solidFill>
                <a:latin typeface="Arial"/>
                <a:cs typeface="Arial"/>
              </a:rPr>
              <a:t>website</a:t>
            </a:r>
            <a:endParaRPr sz="68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27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*NEW* Public Meeting – Month Day, Year The Meeting is video and audio streamed on the City’s website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Meeting Decal 2021 (Citrix)</dc:title>
  <dc:creator>Patel, Halley</dc:creator>
  <cp:lastModifiedBy>Orsi, Nathalie</cp:lastModifiedBy>
  <cp:revision>1</cp:revision>
  <dcterms:created xsi:type="dcterms:W3CDTF">2023-01-04T21:43:33Z</dcterms:created>
  <dcterms:modified xsi:type="dcterms:W3CDTF">2024-10-21T18:25:32Z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2023-01-04T00:00:00Z</vt:filetime>
  </property>
  <property fmtid="{D5CDD505-2E9C-101B-9397-08002B2CF9AE}" pid="3" name="Creator">
    <vt:lpwstr>Adobe Illustrator 24.1 (Windows)</vt:lpwstr>
  </property>
  <property fmtid="{D5CDD505-2E9C-101B-9397-08002B2CF9AE}" pid="4" name="LastSaved">
    <vt:filetime>2023-01-04T00:00:00Z</vt:filetime>
  </property>
  <property fmtid="{D5CDD505-2E9C-101B-9397-08002B2CF9AE}" pid="5" name="Producer">
    <vt:lpwstr>Adobe PDF library 15.00</vt:lpwstr>
  </property>
</Properties>
</file>