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20104100" cy="16084550"/>
  <p:notesSz cx="53535263" cy="42738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01" autoAdjust="0"/>
    <p:restoredTop sz="94660"/>
  </p:normalViewPr>
  <p:slideViewPr>
    <p:cSldViewPr>
      <p:cViewPr varScale="1">
        <p:scale>
          <a:sx n="26" d="100"/>
          <a:sy n="26" d="100"/>
        </p:scale>
        <p:origin x="660" y="5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3199740" cy="2142840"/>
          </a:xfrm>
          <a:prstGeom prst="rect">
            <a:avLst/>
          </a:prstGeom>
        </p:spPr>
        <p:txBody>
          <a:bodyPr vert="horz" lIns="243232" tIns="121619" rIns="243232" bIns="121619" rtlCol="0"/>
          <a:lstStyle>
            <a:lvl1pPr algn="l">
              <a:defRPr sz="34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0322843" y="3"/>
            <a:ext cx="23199740" cy="2142840"/>
          </a:xfrm>
          <a:prstGeom prst="rect">
            <a:avLst/>
          </a:prstGeom>
        </p:spPr>
        <p:txBody>
          <a:bodyPr vert="horz" lIns="243232" tIns="121619" rIns="243232" bIns="121619" rtlCol="0"/>
          <a:lstStyle>
            <a:lvl1pPr algn="r">
              <a:defRPr sz="3400"/>
            </a:lvl1pPr>
          </a:lstStyle>
          <a:p>
            <a:fld id="{41888AF1-EF5C-4C38-AF5E-CF3378AE78D7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7754600" y="5341938"/>
            <a:ext cx="18026063" cy="144224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243232" tIns="121619" rIns="243232" bIns="12161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5351840" y="20567885"/>
            <a:ext cx="42831595" cy="16830568"/>
          </a:xfrm>
          <a:prstGeom prst="rect">
            <a:avLst/>
          </a:prstGeom>
        </p:spPr>
        <p:txBody>
          <a:bodyPr vert="horz" lIns="243232" tIns="121619" rIns="243232" bIns="12161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40595838"/>
            <a:ext cx="23199740" cy="2142840"/>
          </a:xfrm>
          <a:prstGeom prst="rect">
            <a:avLst/>
          </a:prstGeom>
        </p:spPr>
        <p:txBody>
          <a:bodyPr vert="horz" lIns="243232" tIns="121619" rIns="243232" bIns="121619" rtlCol="0" anchor="b"/>
          <a:lstStyle>
            <a:lvl1pPr algn="l">
              <a:defRPr sz="34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0322843" y="40595838"/>
            <a:ext cx="23199740" cy="2142840"/>
          </a:xfrm>
          <a:prstGeom prst="rect">
            <a:avLst/>
          </a:prstGeom>
        </p:spPr>
        <p:txBody>
          <a:bodyPr vert="horz" lIns="243232" tIns="121619" rIns="243232" bIns="121619" rtlCol="0" anchor="b"/>
          <a:lstStyle>
            <a:lvl1pPr algn="r">
              <a:defRPr sz="3400"/>
            </a:lvl1pPr>
          </a:lstStyle>
          <a:p>
            <a:fld id="{ECD666B5-BA8C-4B59-8242-9A5FD58DB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9450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D666B5-BA8C-4B59-8242-9A5FD58DB80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4916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807" y="4986210"/>
            <a:ext cx="17088486" cy="33777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9007348"/>
            <a:ext cx="14072870" cy="40211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2950" b="0" i="0">
                <a:solidFill>
                  <a:schemeClr val="bg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2950" b="0" i="0">
                <a:solidFill>
                  <a:schemeClr val="bg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005205" y="3699446"/>
            <a:ext cx="8745284" cy="1061580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0353611" y="3699446"/>
            <a:ext cx="8745284" cy="1061580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2950" b="0" i="0">
                <a:solidFill>
                  <a:schemeClr val="bg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81417" y="105033"/>
            <a:ext cx="18341264" cy="1997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950" b="0" i="0">
                <a:solidFill>
                  <a:schemeClr val="bg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60805" y="3882203"/>
            <a:ext cx="18782488" cy="53428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835394" y="14958632"/>
            <a:ext cx="6433312" cy="80422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005205" y="14958632"/>
            <a:ext cx="4623943" cy="80422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4474953" y="14958632"/>
            <a:ext cx="4623943" cy="80422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hyperlink" Target="mailto:notifications@markham.ca" TargetMode="External"/><Relationship Id="rId10" Type="http://schemas.openxmlformats.org/officeDocument/2006/relationships/image" Target="../media/image6.png"/><Relationship Id="rId4" Type="http://schemas.openxmlformats.org/officeDocument/2006/relationships/hyperlink" Target="mailto:email@markham.ca" TargetMode="External"/><Relationship Id="rId9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952299" y="14219917"/>
            <a:ext cx="7213455" cy="671337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35"/>
              </a:spcBef>
            </a:pPr>
            <a:r>
              <a:rPr sz="2000" b="1" spc="50" dirty="0">
                <a:solidFill>
                  <a:srgbClr val="231F20"/>
                </a:solidFill>
                <a:latin typeface="Aptos" panose="020B0004020202020204" pitchFamily="34" charset="0"/>
                <a:cs typeface="Arial"/>
              </a:rPr>
              <a:t>Disclaimer:</a:t>
            </a:r>
            <a:r>
              <a:rPr sz="2000" b="1" spc="35" dirty="0">
                <a:solidFill>
                  <a:srgbClr val="231F20"/>
                </a:solidFill>
                <a:latin typeface="Aptos" panose="020B0004020202020204" pitchFamily="34" charset="0"/>
                <a:cs typeface="Arial"/>
              </a:rPr>
              <a:t> </a:t>
            </a:r>
            <a:r>
              <a:rPr sz="2000" spc="65" dirty="0">
                <a:solidFill>
                  <a:srgbClr val="231F20"/>
                </a:solidFill>
                <a:latin typeface="Aptos" panose="020B0004020202020204" pitchFamily="34" charset="0"/>
                <a:cs typeface="Arial"/>
              </a:rPr>
              <a:t>The</a:t>
            </a:r>
            <a:r>
              <a:rPr sz="2000" spc="40" dirty="0">
                <a:solidFill>
                  <a:srgbClr val="231F20"/>
                </a:solidFill>
                <a:latin typeface="Aptos" panose="020B0004020202020204" pitchFamily="34" charset="0"/>
                <a:cs typeface="Arial"/>
              </a:rPr>
              <a:t> </a:t>
            </a:r>
            <a:r>
              <a:rPr sz="2000" spc="55" dirty="0">
                <a:solidFill>
                  <a:srgbClr val="231F20"/>
                </a:solidFill>
                <a:latin typeface="Aptos" panose="020B0004020202020204" pitchFamily="34" charset="0"/>
                <a:cs typeface="Arial"/>
              </a:rPr>
              <a:t>above</a:t>
            </a:r>
            <a:r>
              <a:rPr sz="2000" spc="40" dirty="0">
                <a:solidFill>
                  <a:srgbClr val="231F20"/>
                </a:solidFill>
                <a:latin typeface="Aptos" panose="020B0004020202020204" pitchFamily="34" charset="0"/>
                <a:cs typeface="Arial"/>
              </a:rPr>
              <a:t> </a:t>
            </a:r>
            <a:r>
              <a:rPr sz="2000" spc="50" dirty="0">
                <a:solidFill>
                  <a:srgbClr val="231F20"/>
                </a:solidFill>
                <a:latin typeface="Aptos" panose="020B0004020202020204" pitchFamily="34" charset="0"/>
                <a:cs typeface="Arial"/>
              </a:rPr>
              <a:t>represents</a:t>
            </a:r>
            <a:r>
              <a:rPr sz="2000" spc="40" dirty="0">
                <a:solidFill>
                  <a:srgbClr val="231F20"/>
                </a:solidFill>
                <a:latin typeface="Aptos" panose="020B0004020202020204" pitchFamily="34" charset="0"/>
                <a:cs typeface="Arial"/>
              </a:rPr>
              <a:t> </a:t>
            </a:r>
            <a:r>
              <a:rPr sz="2000" spc="50" dirty="0">
                <a:solidFill>
                  <a:srgbClr val="231F20"/>
                </a:solidFill>
                <a:latin typeface="Aptos" panose="020B0004020202020204" pitchFamily="34" charset="0"/>
                <a:cs typeface="Arial"/>
              </a:rPr>
              <a:t>the</a:t>
            </a:r>
            <a:r>
              <a:rPr sz="2000" spc="35" dirty="0">
                <a:solidFill>
                  <a:srgbClr val="231F20"/>
                </a:solidFill>
                <a:latin typeface="Aptos" panose="020B0004020202020204" pitchFamily="34" charset="0"/>
                <a:cs typeface="Arial"/>
              </a:rPr>
              <a:t> </a:t>
            </a:r>
            <a:r>
              <a:rPr sz="2000" spc="45" dirty="0">
                <a:solidFill>
                  <a:srgbClr val="231F20"/>
                </a:solidFill>
                <a:latin typeface="Aptos" panose="020B0004020202020204" pitchFamily="34" charset="0"/>
                <a:cs typeface="Arial"/>
              </a:rPr>
              <a:t>applicant’s</a:t>
            </a:r>
            <a:r>
              <a:rPr sz="2000" spc="40" dirty="0">
                <a:solidFill>
                  <a:srgbClr val="231F20"/>
                </a:solidFill>
                <a:latin typeface="Aptos" panose="020B0004020202020204" pitchFamily="34" charset="0"/>
                <a:cs typeface="Arial"/>
              </a:rPr>
              <a:t> </a:t>
            </a:r>
            <a:r>
              <a:rPr sz="2000" spc="50" dirty="0">
                <a:solidFill>
                  <a:srgbClr val="231F20"/>
                </a:solidFill>
                <a:latin typeface="Aptos" panose="020B0004020202020204" pitchFamily="34" charset="0"/>
                <a:cs typeface="Arial"/>
              </a:rPr>
              <a:t>proposal</a:t>
            </a:r>
            <a:r>
              <a:rPr sz="2000" spc="40" dirty="0">
                <a:solidFill>
                  <a:srgbClr val="231F20"/>
                </a:solidFill>
                <a:latin typeface="Aptos" panose="020B0004020202020204" pitchFamily="34" charset="0"/>
                <a:cs typeface="Arial"/>
              </a:rPr>
              <a:t> </a:t>
            </a:r>
            <a:r>
              <a:rPr sz="2000" spc="45" dirty="0">
                <a:solidFill>
                  <a:srgbClr val="231F20"/>
                </a:solidFill>
                <a:latin typeface="Aptos" panose="020B0004020202020204" pitchFamily="34" charset="0"/>
                <a:cs typeface="Arial"/>
              </a:rPr>
              <a:t>at</a:t>
            </a:r>
            <a:r>
              <a:rPr sz="2000" spc="40" dirty="0">
                <a:solidFill>
                  <a:srgbClr val="231F20"/>
                </a:solidFill>
                <a:latin typeface="Aptos" panose="020B0004020202020204" pitchFamily="34" charset="0"/>
                <a:cs typeface="Arial"/>
              </a:rPr>
              <a:t> </a:t>
            </a:r>
            <a:r>
              <a:rPr sz="2000" spc="50" dirty="0">
                <a:solidFill>
                  <a:srgbClr val="231F20"/>
                </a:solidFill>
                <a:latin typeface="Aptos" panose="020B0004020202020204" pitchFamily="34" charset="0"/>
                <a:cs typeface="Arial"/>
              </a:rPr>
              <a:t>the</a:t>
            </a:r>
            <a:r>
              <a:rPr sz="2000" spc="40" dirty="0">
                <a:solidFill>
                  <a:srgbClr val="231F20"/>
                </a:solidFill>
                <a:latin typeface="Aptos" panose="020B0004020202020204" pitchFamily="34" charset="0"/>
                <a:cs typeface="Arial"/>
              </a:rPr>
              <a:t> </a:t>
            </a:r>
            <a:r>
              <a:rPr sz="2000" spc="50" dirty="0">
                <a:solidFill>
                  <a:srgbClr val="231F20"/>
                </a:solidFill>
                <a:latin typeface="Aptos" panose="020B0004020202020204" pitchFamily="34" charset="0"/>
                <a:cs typeface="Arial"/>
              </a:rPr>
              <a:t>time</a:t>
            </a:r>
            <a:r>
              <a:rPr sz="2000" spc="35" dirty="0">
                <a:solidFill>
                  <a:srgbClr val="231F20"/>
                </a:solidFill>
                <a:latin typeface="Aptos" panose="020B0004020202020204" pitchFamily="34" charset="0"/>
                <a:cs typeface="Arial"/>
              </a:rPr>
              <a:t> </a:t>
            </a:r>
            <a:r>
              <a:rPr sz="2000" spc="45" dirty="0">
                <a:solidFill>
                  <a:srgbClr val="231F20"/>
                </a:solidFill>
                <a:latin typeface="Aptos" panose="020B0004020202020204" pitchFamily="34" charset="0"/>
                <a:cs typeface="Arial"/>
              </a:rPr>
              <a:t>this</a:t>
            </a:r>
            <a:r>
              <a:rPr sz="2000" spc="40" dirty="0">
                <a:solidFill>
                  <a:srgbClr val="231F20"/>
                </a:solidFill>
                <a:latin typeface="Aptos" panose="020B0004020202020204" pitchFamily="34" charset="0"/>
                <a:cs typeface="Arial"/>
              </a:rPr>
              <a:t> </a:t>
            </a:r>
            <a:r>
              <a:rPr sz="2000" spc="45" dirty="0">
                <a:solidFill>
                  <a:srgbClr val="231F20"/>
                </a:solidFill>
                <a:latin typeface="Aptos" panose="020B0004020202020204" pitchFamily="34" charset="0"/>
                <a:cs typeface="Arial"/>
              </a:rPr>
              <a:t>notice</a:t>
            </a:r>
            <a:r>
              <a:rPr sz="2000" spc="40" dirty="0">
                <a:solidFill>
                  <a:srgbClr val="231F20"/>
                </a:solidFill>
                <a:latin typeface="Aptos" panose="020B0004020202020204" pitchFamily="34" charset="0"/>
                <a:cs typeface="Arial"/>
              </a:rPr>
              <a:t> </a:t>
            </a:r>
            <a:r>
              <a:rPr sz="2000" spc="65" dirty="0">
                <a:solidFill>
                  <a:srgbClr val="231F20"/>
                </a:solidFill>
                <a:latin typeface="Aptos" panose="020B0004020202020204" pitchFamily="34" charset="0"/>
                <a:cs typeface="Arial"/>
              </a:rPr>
              <a:t>was</a:t>
            </a:r>
            <a:r>
              <a:rPr sz="2000" spc="40" dirty="0">
                <a:solidFill>
                  <a:srgbClr val="231F20"/>
                </a:solidFill>
                <a:latin typeface="Aptos" panose="020B0004020202020204" pitchFamily="34" charset="0"/>
                <a:cs typeface="Arial"/>
              </a:rPr>
              <a:t> </a:t>
            </a:r>
            <a:r>
              <a:rPr sz="2000" spc="50" dirty="0">
                <a:solidFill>
                  <a:srgbClr val="231F20"/>
                </a:solidFill>
                <a:latin typeface="Aptos" panose="020B0004020202020204" pitchFamily="34" charset="0"/>
                <a:cs typeface="Arial"/>
              </a:rPr>
              <a:t>prepared</a:t>
            </a:r>
            <a:r>
              <a:rPr sz="2000" spc="40" dirty="0">
                <a:solidFill>
                  <a:srgbClr val="231F20"/>
                </a:solidFill>
                <a:latin typeface="Aptos" panose="020B0004020202020204" pitchFamily="34" charset="0"/>
                <a:cs typeface="Arial"/>
              </a:rPr>
              <a:t> </a:t>
            </a:r>
            <a:r>
              <a:rPr sz="2000" spc="60" dirty="0">
                <a:solidFill>
                  <a:srgbClr val="231F20"/>
                </a:solidFill>
                <a:latin typeface="Aptos" panose="020B0004020202020204" pitchFamily="34" charset="0"/>
                <a:cs typeface="Arial"/>
              </a:rPr>
              <a:t>and</a:t>
            </a:r>
            <a:r>
              <a:rPr sz="2000" spc="35" dirty="0">
                <a:solidFill>
                  <a:srgbClr val="231F20"/>
                </a:solidFill>
                <a:latin typeface="Aptos" panose="020B0004020202020204" pitchFamily="34" charset="0"/>
                <a:cs typeface="Arial"/>
              </a:rPr>
              <a:t> is</a:t>
            </a:r>
            <a:r>
              <a:rPr sz="2000" spc="40" dirty="0">
                <a:solidFill>
                  <a:srgbClr val="231F20"/>
                </a:solidFill>
                <a:latin typeface="Aptos" panose="020B0004020202020204" pitchFamily="34" charset="0"/>
                <a:cs typeface="Arial"/>
              </a:rPr>
              <a:t> </a:t>
            </a:r>
            <a:r>
              <a:rPr sz="2000" spc="50" dirty="0">
                <a:solidFill>
                  <a:srgbClr val="231F20"/>
                </a:solidFill>
                <a:latin typeface="Aptos" panose="020B0004020202020204" pitchFamily="34" charset="0"/>
                <a:cs typeface="Arial"/>
              </a:rPr>
              <a:t>subject</a:t>
            </a:r>
            <a:r>
              <a:rPr sz="2000" spc="40" dirty="0">
                <a:solidFill>
                  <a:srgbClr val="231F20"/>
                </a:solidFill>
                <a:latin typeface="Aptos" panose="020B0004020202020204" pitchFamily="34" charset="0"/>
                <a:cs typeface="Arial"/>
              </a:rPr>
              <a:t> </a:t>
            </a:r>
            <a:r>
              <a:rPr sz="2000" spc="45" dirty="0">
                <a:solidFill>
                  <a:srgbClr val="231F20"/>
                </a:solidFill>
                <a:latin typeface="Aptos" panose="020B0004020202020204" pitchFamily="34" charset="0"/>
                <a:cs typeface="Arial"/>
              </a:rPr>
              <a:t>to</a:t>
            </a:r>
            <a:r>
              <a:rPr sz="2000" spc="40" dirty="0">
                <a:solidFill>
                  <a:srgbClr val="231F20"/>
                </a:solidFill>
                <a:latin typeface="Aptos" panose="020B0004020202020204" pitchFamily="34" charset="0"/>
                <a:cs typeface="Arial"/>
              </a:rPr>
              <a:t> </a:t>
            </a:r>
            <a:r>
              <a:rPr sz="2000" spc="60" dirty="0">
                <a:solidFill>
                  <a:srgbClr val="231F20"/>
                </a:solidFill>
                <a:latin typeface="Aptos" panose="020B0004020202020204" pitchFamily="34" charset="0"/>
                <a:cs typeface="Arial"/>
              </a:rPr>
              <a:t>change</a:t>
            </a:r>
            <a:endParaRPr sz="2000" dirty="0">
              <a:latin typeface="Aptos" panose="020B0004020202020204" pitchFamily="34" charset="0"/>
              <a:cs typeface="Arial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1031632" y="14114033"/>
            <a:ext cx="2748280" cy="850265"/>
            <a:chOff x="1033514" y="14706077"/>
            <a:chExt cx="2748280" cy="850265"/>
          </a:xfrm>
        </p:grpSpPr>
        <p:sp>
          <p:nvSpPr>
            <p:cNvPr id="4" name="object 4"/>
            <p:cNvSpPr/>
            <p:nvPr/>
          </p:nvSpPr>
          <p:spPr>
            <a:xfrm>
              <a:off x="1033514" y="14738690"/>
              <a:ext cx="714375" cy="817880"/>
            </a:xfrm>
            <a:custGeom>
              <a:avLst/>
              <a:gdLst/>
              <a:ahLst/>
              <a:cxnLst/>
              <a:rect l="l" t="t" r="r" b="b"/>
              <a:pathLst>
                <a:path w="714375" h="817880">
                  <a:moveTo>
                    <a:pt x="389078" y="0"/>
                  </a:moveTo>
                  <a:lnTo>
                    <a:pt x="344245" y="4312"/>
                  </a:lnTo>
                  <a:lnTo>
                    <a:pt x="300471" y="13580"/>
                  </a:lnTo>
                  <a:lnTo>
                    <a:pt x="257855" y="27995"/>
                  </a:lnTo>
                  <a:lnTo>
                    <a:pt x="216491" y="47750"/>
                  </a:lnTo>
                  <a:lnTo>
                    <a:pt x="170124" y="76874"/>
                  </a:lnTo>
                  <a:lnTo>
                    <a:pt x="129188" y="110012"/>
                  </a:lnTo>
                  <a:lnTo>
                    <a:pt x="93700" y="147161"/>
                  </a:lnTo>
                  <a:lnTo>
                    <a:pt x="63676" y="188316"/>
                  </a:lnTo>
                  <a:lnTo>
                    <a:pt x="39133" y="233472"/>
                  </a:lnTo>
                  <a:lnTo>
                    <a:pt x="20086" y="282625"/>
                  </a:lnTo>
                  <a:lnTo>
                    <a:pt x="6552" y="335769"/>
                  </a:lnTo>
                  <a:lnTo>
                    <a:pt x="0" y="377871"/>
                  </a:lnTo>
                  <a:lnTo>
                    <a:pt x="0" y="439701"/>
                  </a:lnTo>
                  <a:lnTo>
                    <a:pt x="6747" y="482608"/>
                  </a:lnTo>
                  <a:lnTo>
                    <a:pt x="19614" y="531118"/>
                  </a:lnTo>
                  <a:lnTo>
                    <a:pt x="36347" y="576023"/>
                  </a:lnTo>
                  <a:lnTo>
                    <a:pt x="56943" y="617321"/>
                  </a:lnTo>
                  <a:lnTo>
                    <a:pt x="81400" y="655008"/>
                  </a:lnTo>
                  <a:lnTo>
                    <a:pt x="109712" y="689083"/>
                  </a:lnTo>
                  <a:lnTo>
                    <a:pt x="141876" y="719542"/>
                  </a:lnTo>
                  <a:lnTo>
                    <a:pt x="177889" y="746384"/>
                  </a:lnTo>
                  <a:lnTo>
                    <a:pt x="217747" y="769605"/>
                  </a:lnTo>
                  <a:lnTo>
                    <a:pt x="261447" y="789204"/>
                  </a:lnTo>
                  <a:lnTo>
                    <a:pt x="308984" y="805177"/>
                  </a:lnTo>
                  <a:lnTo>
                    <a:pt x="356288" y="813658"/>
                  </a:lnTo>
                  <a:lnTo>
                    <a:pt x="374108" y="816345"/>
                  </a:lnTo>
                  <a:lnTo>
                    <a:pt x="375965" y="817034"/>
                  </a:lnTo>
                  <a:lnTo>
                    <a:pt x="377850" y="817551"/>
                  </a:lnTo>
                  <a:lnTo>
                    <a:pt x="439679" y="817551"/>
                  </a:lnTo>
                  <a:lnTo>
                    <a:pt x="446073" y="816494"/>
                  </a:lnTo>
                  <a:lnTo>
                    <a:pt x="452435" y="815219"/>
                  </a:lnTo>
                  <a:lnTo>
                    <a:pt x="458857" y="814410"/>
                  </a:lnTo>
                  <a:lnTo>
                    <a:pt x="513047" y="804000"/>
                  </a:lnTo>
                  <a:lnTo>
                    <a:pt x="563950" y="786914"/>
                  </a:lnTo>
                  <a:lnTo>
                    <a:pt x="611622" y="763278"/>
                  </a:lnTo>
                  <a:lnTo>
                    <a:pt x="656116" y="733216"/>
                  </a:lnTo>
                  <a:lnTo>
                    <a:pt x="697486" y="696852"/>
                  </a:lnTo>
                  <a:lnTo>
                    <a:pt x="702396" y="691984"/>
                  </a:lnTo>
                  <a:lnTo>
                    <a:pt x="706994" y="689969"/>
                  </a:lnTo>
                  <a:lnTo>
                    <a:pt x="713811" y="689969"/>
                  </a:lnTo>
                  <a:lnTo>
                    <a:pt x="621807" y="689987"/>
                  </a:lnTo>
                  <a:lnTo>
                    <a:pt x="616195" y="694087"/>
                  </a:lnTo>
                  <a:lnTo>
                    <a:pt x="573055" y="721161"/>
                  </a:lnTo>
                  <a:lnTo>
                    <a:pt x="528414" y="741578"/>
                  </a:lnTo>
                  <a:lnTo>
                    <a:pt x="482307" y="755247"/>
                  </a:lnTo>
                  <a:lnTo>
                    <a:pt x="434767" y="762072"/>
                  </a:lnTo>
                  <a:lnTo>
                    <a:pt x="385826" y="761962"/>
                  </a:lnTo>
                  <a:lnTo>
                    <a:pt x="335519" y="754823"/>
                  </a:lnTo>
                  <a:lnTo>
                    <a:pt x="287548" y="741201"/>
                  </a:lnTo>
                  <a:lnTo>
                    <a:pt x="242995" y="721478"/>
                  </a:lnTo>
                  <a:lnTo>
                    <a:pt x="202238" y="696209"/>
                  </a:lnTo>
                  <a:lnTo>
                    <a:pt x="165656" y="665946"/>
                  </a:lnTo>
                  <a:lnTo>
                    <a:pt x="133627" y="631241"/>
                  </a:lnTo>
                  <a:lnTo>
                    <a:pt x="106530" y="592649"/>
                  </a:lnTo>
                  <a:lnTo>
                    <a:pt x="84742" y="550721"/>
                  </a:lnTo>
                  <a:lnTo>
                    <a:pt x="68642" y="506010"/>
                  </a:lnTo>
                  <a:lnTo>
                    <a:pt x="58608" y="459070"/>
                  </a:lnTo>
                  <a:lnTo>
                    <a:pt x="55018" y="410454"/>
                  </a:lnTo>
                  <a:lnTo>
                    <a:pt x="58250" y="360713"/>
                  </a:lnTo>
                  <a:lnTo>
                    <a:pt x="68133" y="312870"/>
                  </a:lnTo>
                  <a:lnTo>
                    <a:pt x="84190" y="267761"/>
                  </a:lnTo>
                  <a:lnTo>
                    <a:pt x="105914" y="225812"/>
                  </a:lnTo>
                  <a:lnTo>
                    <a:pt x="132794" y="187451"/>
                  </a:lnTo>
                  <a:lnTo>
                    <a:pt x="164325" y="153102"/>
                  </a:lnTo>
                  <a:lnTo>
                    <a:pt x="199996" y="123191"/>
                  </a:lnTo>
                  <a:lnTo>
                    <a:pt x="239301" y="98146"/>
                  </a:lnTo>
                  <a:lnTo>
                    <a:pt x="281730" y="78392"/>
                  </a:lnTo>
                  <a:lnTo>
                    <a:pt x="326776" y="64354"/>
                  </a:lnTo>
                  <a:lnTo>
                    <a:pt x="373930" y="56460"/>
                  </a:lnTo>
                  <a:lnTo>
                    <a:pt x="422684" y="55135"/>
                  </a:lnTo>
                  <a:lnTo>
                    <a:pt x="453980" y="57833"/>
                  </a:lnTo>
                  <a:lnTo>
                    <a:pt x="484669" y="63240"/>
                  </a:lnTo>
                  <a:lnTo>
                    <a:pt x="514756" y="71371"/>
                  </a:lnTo>
                  <a:lnTo>
                    <a:pt x="544244" y="82239"/>
                  </a:lnTo>
                  <a:lnTo>
                    <a:pt x="547013" y="83397"/>
                  </a:lnTo>
                  <a:lnTo>
                    <a:pt x="552555" y="83639"/>
                  </a:lnTo>
                  <a:lnTo>
                    <a:pt x="561103" y="71599"/>
                  </a:lnTo>
                  <a:lnTo>
                    <a:pt x="568357" y="60965"/>
                  </a:lnTo>
                  <a:lnTo>
                    <a:pt x="582911" y="39201"/>
                  </a:lnTo>
                  <a:lnTo>
                    <a:pt x="579235" y="37409"/>
                  </a:lnTo>
                  <a:lnTo>
                    <a:pt x="576257" y="35850"/>
                  </a:lnTo>
                  <a:lnTo>
                    <a:pt x="539742" y="21309"/>
                  </a:lnTo>
                  <a:lnTo>
                    <a:pt x="470565" y="4227"/>
                  </a:lnTo>
                  <a:lnTo>
                    <a:pt x="434876" y="449"/>
                  </a:lnTo>
                  <a:lnTo>
                    <a:pt x="389078" y="0"/>
                  </a:lnTo>
                  <a:close/>
                </a:path>
              </a:pathLst>
            </a:custGeom>
            <a:solidFill>
              <a:srgbClr val="221E1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206093" y="14706079"/>
              <a:ext cx="2575560" cy="723265"/>
            </a:xfrm>
            <a:custGeom>
              <a:avLst/>
              <a:gdLst/>
              <a:ahLst/>
              <a:cxnLst/>
              <a:rect l="l" t="t" r="r" b="b"/>
              <a:pathLst>
                <a:path w="2575560" h="723265">
                  <a:moveTo>
                    <a:pt x="710209" y="0"/>
                  </a:moveTo>
                  <a:lnTo>
                    <a:pt x="495515" y="0"/>
                  </a:lnTo>
                  <a:lnTo>
                    <a:pt x="477494" y="20688"/>
                  </a:lnTo>
                  <a:lnTo>
                    <a:pt x="444627" y="60947"/>
                  </a:lnTo>
                  <a:lnTo>
                    <a:pt x="414223" y="102590"/>
                  </a:lnTo>
                  <a:lnTo>
                    <a:pt x="386194" y="145567"/>
                  </a:lnTo>
                  <a:lnTo>
                    <a:pt x="360413" y="189801"/>
                  </a:lnTo>
                  <a:lnTo>
                    <a:pt x="336778" y="235216"/>
                  </a:lnTo>
                  <a:lnTo>
                    <a:pt x="315175" y="281787"/>
                  </a:lnTo>
                  <a:lnTo>
                    <a:pt x="295503" y="329412"/>
                  </a:lnTo>
                  <a:lnTo>
                    <a:pt x="277634" y="378040"/>
                  </a:lnTo>
                  <a:lnTo>
                    <a:pt x="262648" y="425335"/>
                  </a:lnTo>
                  <a:lnTo>
                    <a:pt x="248551" y="472795"/>
                  </a:lnTo>
                  <a:lnTo>
                    <a:pt x="248361" y="472465"/>
                  </a:lnTo>
                  <a:lnTo>
                    <a:pt x="247650" y="471805"/>
                  </a:lnTo>
                  <a:lnTo>
                    <a:pt x="242938" y="441413"/>
                  </a:lnTo>
                  <a:lnTo>
                    <a:pt x="235813" y="401053"/>
                  </a:lnTo>
                  <a:lnTo>
                    <a:pt x="227406" y="361010"/>
                  </a:lnTo>
                  <a:lnTo>
                    <a:pt x="217055" y="321437"/>
                  </a:lnTo>
                  <a:lnTo>
                    <a:pt x="204063" y="282536"/>
                  </a:lnTo>
                  <a:lnTo>
                    <a:pt x="187667" y="244830"/>
                  </a:lnTo>
                  <a:lnTo>
                    <a:pt x="164884" y="210553"/>
                  </a:lnTo>
                  <a:lnTo>
                    <a:pt x="155422" y="202514"/>
                  </a:lnTo>
                  <a:lnTo>
                    <a:pt x="118808" y="202907"/>
                  </a:lnTo>
                  <a:lnTo>
                    <a:pt x="31229" y="203276"/>
                  </a:lnTo>
                  <a:lnTo>
                    <a:pt x="0" y="203276"/>
                  </a:lnTo>
                  <a:lnTo>
                    <a:pt x="3187" y="207873"/>
                  </a:lnTo>
                  <a:lnTo>
                    <a:pt x="4356" y="209816"/>
                  </a:lnTo>
                  <a:lnTo>
                    <a:pt x="33096" y="247484"/>
                  </a:lnTo>
                  <a:lnTo>
                    <a:pt x="58661" y="284530"/>
                  </a:lnTo>
                  <a:lnTo>
                    <a:pt x="82537" y="322694"/>
                  </a:lnTo>
                  <a:lnTo>
                    <a:pt x="104825" y="361899"/>
                  </a:lnTo>
                  <a:lnTo>
                    <a:pt x="129565" y="410298"/>
                  </a:lnTo>
                  <a:lnTo>
                    <a:pt x="151536" y="459600"/>
                  </a:lnTo>
                  <a:lnTo>
                    <a:pt x="170345" y="509917"/>
                  </a:lnTo>
                  <a:lnTo>
                    <a:pt x="185585" y="561403"/>
                  </a:lnTo>
                  <a:lnTo>
                    <a:pt x="196850" y="614159"/>
                  </a:lnTo>
                  <a:lnTo>
                    <a:pt x="203720" y="668324"/>
                  </a:lnTo>
                  <a:lnTo>
                    <a:pt x="204139" y="673455"/>
                  </a:lnTo>
                  <a:lnTo>
                    <a:pt x="206629" y="674357"/>
                  </a:lnTo>
                  <a:lnTo>
                    <a:pt x="231559" y="674154"/>
                  </a:lnTo>
                  <a:lnTo>
                    <a:pt x="241858" y="674204"/>
                  </a:lnTo>
                  <a:lnTo>
                    <a:pt x="252158" y="674458"/>
                  </a:lnTo>
                  <a:lnTo>
                    <a:pt x="258826" y="674712"/>
                  </a:lnTo>
                  <a:lnTo>
                    <a:pt x="260908" y="672007"/>
                  </a:lnTo>
                  <a:lnTo>
                    <a:pt x="271818" y="625894"/>
                  </a:lnTo>
                  <a:lnTo>
                    <a:pt x="283108" y="586333"/>
                  </a:lnTo>
                  <a:lnTo>
                    <a:pt x="296011" y="547268"/>
                  </a:lnTo>
                  <a:lnTo>
                    <a:pt x="310502" y="508685"/>
                  </a:lnTo>
                  <a:lnTo>
                    <a:pt x="330708" y="461137"/>
                  </a:lnTo>
                  <a:lnTo>
                    <a:pt x="352945" y="414718"/>
                  </a:lnTo>
                  <a:lnTo>
                    <a:pt x="377202" y="369430"/>
                  </a:lnTo>
                  <a:lnTo>
                    <a:pt x="403415" y="325272"/>
                  </a:lnTo>
                  <a:lnTo>
                    <a:pt x="431584" y="282206"/>
                  </a:lnTo>
                  <a:lnTo>
                    <a:pt x="461670" y="240233"/>
                  </a:lnTo>
                  <a:lnTo>
                    <a:pt x="492912" y="200177"/>
                  </a:lnTo>
                  <a:lnTo>
                    <a:pt x="525691" y="161620"/>
                  </a:lnTo>
                  <a:lnTo>
                    <a:pt x="560120" y="124714"/>
                  </a:lnTo>
                  <a:lnTo>
                    <a:pt x="596366" y="89573"/>
                  </a:lnTo>
                  <a:lnTo>
                    <a:pt x="634530" y="56349"/>
                  </a:lnTo>
                  <a:lnTo>
                    <a:pt x="674751" y="25184"/>
                  </a:lnTo>
                  <a:lnTo>
                    <a:pt x="683577" y="18821"/>
                  </a:lnTo>
                  <a:lnTo>
                    <a:pt x="710209" y="0"/>
                  </a:lnTo>
                  <a:close/>
                </a:path>
                <a:path w="2575560" h="723265">
                  <a:moveTo>
                    <a:pt x="2575420" y="695591"/>
                  </a:moveTo>
                  <a:lnTo>
                    <a:pt x="2570873" y="695858"/>
                  </a:lnTo>
                  <a:lnTo>
                    <a:pt x="2566339" y="696341"/>
                  </a:lnTo>
                  <a:lnTo>
                    <a:pt x="541108" y="696328"/>
                  </a:lnTo>
                  <a:lnTo>
                    <a:pt x="484162" y="696252"/>
                  </a:lnTo>
                  <a:lnTo>
                    <a:pt x="478523" y="697966"/>
                  </a:lnTo>
                  <a:lnTo>
                    <a:pt x="472973" y="703059"/>
                  </a:lnTo>
                  <a:lnTo>
                    <a:pt x="467233" y="708164"/>
                  </a:lnTo>
                  <a:lnTo>
                    <a:pt x="461352" y="713130"/>
                  </a:lnTo>
                  <a:lnTo>
                    <a:pt x="455345" y="717943"/>
                  </a:lnTo>
                  <a:lnTo>
                    <a:pt x="449224" y="722604"/>
                  </a:lnTo>
                  <a:lnTo>
                    <a:pt x="541223" y="722591"/>
                  </a:lnTo>
                  <a:lnTo>
                    <a:pt x="2568562" y="722757"/>
                  </a:lnTo>
                  <a:lnTo>
                    <a:pt x="2571991" y="722960"/>
                  </a:lnTo>
                  <a:lnTo>
                    <a:pt x="2575420" y="723074"/>
                  </a:lnTo>
                  <a:lnTo>
                    <a:pt x="2575420" y="695591"/>
                  </a:lnTo>
                  <a:close/>
                </a:path>
              </a:pathLst>
            </a:custGeom>
            <a:solidFill>
              <a:srgbClr val="E81D3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205750" y="14944420"/>
              <a:ext cx="2576195" cy="438150"/>
            </a:xfrm>
            <a:custGeom>
              <a:avLst/>
              <a:gdLst/>
              <a:ahLst/>
              <a:cxnLst/>
              <a:rect l="l" t="t" r="r" b="b"/>
              <a:pathLst>
                <a:path w="2576195" h="438150">
                  <a:moveTo>
                    <a:pt x="80213" y="430314"/>
                  </a:moveTo>
                  <a:lnTo>
                    <a:pt x="80086" y="123456"/>
                  </a:lnTo>
                  <a:lnTo>
                    <a:pt x="59601" y="88430"/>
                  </a:lnTo>
                  <a:lnTo>
                    <a:pt x="5626" y="5448"/>
                  </a:lnTo>
                  <a:lnTo>
                    <a:pt x="3657" y="3644"/>
                  </a:lnTo>
                  <a:lnTo>
                    <a:pt x="482" y="0"/>
                  </a:lnTo>
                  <a:lnTo>
                    <a:pt x="508" y="425589"/>
                  </a:lnTo>
                  <a:lnTo>
                    <a:pt x="673" y="427609"/>
                  </a:lnTo>
                  <a:lnTo>
                    <a:pt x="0" y="434771"/>
                  </a:lnTo>
                  <a:lnTo>
                    <a:pt x="2133" y="436511"/>
                  </a:lnTo>
                  <a:lnTo>
                    <a:pt x="24130" y="436346"/>
                  </a:lnTo>
                  <a:lnTo>
                    <a:pt x="75958" y="436333"/>
                  </a:lnTo>
                  <a:lnTo>
                    <a:pt x="77609" y="435965"/>
                  </a:lnTo>
                  <a:lnTo>
                    <a:pt x="79705" y="435698"/>
                  </a:lnTo>
                  <a:lnTo>
                    <a:pt x="79895" y="432816"/>
                  </a:lnTo>
                  <a:lnTo>
                    <a:pt x="80213" y="430314"/>
                  </a:lnTo>
                  <a:close/>
                </a:path>
                <a:path w="2576195" h="438150">
                  <a:moveTo>
                    <a:pt x="470230" y="25654"/>
                  </a:moveTo>
                  <a:lnTo>
                    <a:pt x="467931" y="28460"/>
                  </a:lnTo>
                  <a:lnTo>
                    <a:pt x="466521" y="29895"/>
                  </a:lnTo>
                  <a:lnTo>
                    <a:pt x="418045" y="105067"/>
                  </a:lnTo>
                  <a:lnTo>
                    <a:pt x="396976" y="138874"/>
                  </a:lnTo>
                  <a:lnTo>
                    <a:pt x="391198" y="169684"/>
                  </a:lnTo>
                  <a:lnTo>
                    <a:pt x="391655" y="221005"/>
                  </a:lnTo>
                  <a:lnTo>
                    <a:pt x="391922" y="272338"/>
                  </a:lnTo>
                  <a:lnTo>
                    <a:pt x="392277" y="435698"/>
                  </a:lnTo>
                  <a:lnTo>
                    <a:pt x="470230" y="435698"/>
                  </a:lnTo>
                  <a:lnTo>
                    <a:pt x="470230" y="25654"/>
                  </a:lnTo>
                  <a:close/>
                </a:path>
                <a:path w="2576195" h="438150">
                  <a:moveTo>
                    <a:pt x="850544" y="436295"/>
                  </a:moveTo>
                  <a:lnTo>
                    <a:pt x="840740" y="410337"/>
                  </a:lnTo>
                  <a:lnTo>
                    <a:pt x="798220" y="298488"/>
                  </a:lnTo>
                  <a:lnTo>
                    <a:pt x="776732" y="241935"/>
                  </a:lnTo>
                  <a:lnTo>
                    <a:pt x="732878" y="126301"/>
                  </a:lnTo>
                  <a:lnTo>
                    <a:pt x="711530" y="69824"/>
                  </a:lnTo>
                  <a:lnTo>
                    <a:pt x="711530" y="241935"/>
                  </a:lnTo>
                  <a:lnTo>
                    <a:pt x="630478" y="241935"/>
                  </a:lnTo>
                  <a:lnTo>
                    <a:pt x="670826" y="126301"/>
                  </a:lnTo>
                  <a:lnTo>
                    <a:pt x="711530" y="241935"/>
                  </a:lnTo>
                  <a:lnTo>
                    <a:pt x="711530" y="69824"/>
                  </a:lnTo>
                  <a:lnTo>
                    <a:pt x="709041" y="63233"/>
                  </a:lnTo>
                  <a:lnTo>
                    <a:pt x="706526" y="61353"/>
                  </a:lnTo>
                  <a:lnTo>
                    <a:pt x="705358" y="60477"/>
                  </a:lnTo>
                  <a:lnTo>
                    <a:pt x="684504" y="61201"/>
                  </a:lnTo>
                  <a:lnTo>
                    <a:pt x="671830" y="61353"/>
                  </a:lnTo>
                  <a:lnTo>
                    <a:pt x="659168" y="61214"/>
                  </a:lnTo>
                  <a:lnTo>
                    <a:pt x="646518" y="60769"/>
                  </a:lnTo>
                  <a:lnTo>
                    <a:pt x="637324" y="60325"/>
                  </a:lnTo>
                  <a:lnTo>
                    <a:pt x="633082" y="63334"/>
                  </a:lnTo>
                  <a:lnTo>
                    <a:pt x="612775" y="117106"/>
                  </a:lnTo>
                  <a:lnTo>
                    <a:pt x="543750" y="298869"/>
                  </a:lnTo>
                  <a:lnTo>
                    <a:pt x="509943" y="387756"/>
                  </a:lnTo>
                  <a:lnTo>
                    <a:pt x="505409" y="399757"/>
                  </a:lnTo>
                  <a:lnTo>
                    <a:pt x="491617" y="436676"/>
                  </a:lnTo>
                  <a:lnTo>
                    <a:pt x="495173" y="436930"/>
                  </a:lnTo>
                  <a:lnTo>
                    <a:pt x="497649" y="437248"/>
                  </a:lnTo>
                  <a:lnTo>
                    <a:pt x="530580" y="437222"/>
                  </a:lnTo>
                  <a:lnTo>
                    <a:pt x="538099" y="437235"/>
                  </a:lnTo>
                  <a:lnTo>
                    <a:pt x="550760" y="437451"/>
                  </a:lnTo>
                  <a:lnTo>
                    <a:pt x="557276" y="437629"/>
                  </a:lnTo>
                  <a:lnTo>
                    <a:pt x="557860" y="437210"/>
                  </a:lnTo>
                  <a:lnTo>
                    <a:pt x="560285" y="435419"/>
                  </a:lnTo>
                  <a:lnTo>
                    <a:pt x="562521" y="429298"/>
                  </a:lnTo>
                  <a:lnTo>
                    <a:pt x="573874" y="398526"/>
                  </a:lnTo>
                  <a:lnTo>
                    <a:pt x="596760" y="337058"/>
                  </a:lnTo>
                  <a:lnTo>
                    <a:pt x="608101" y="306285"/>
                  </a:lnTo>
                  <a:lnTo>
                    <a:pt x="610247" y="300393"/>
                  </a:lnTo>
                  <a:lnTo>
                    <a:pt x="613156" y="298577"/>
                  </a:lnTo>
                  <a:lnTo>
                    <a:pt x="670737" y="298869"/>
                  </a:lnTo>
                  <a:lnTo>
                    <a:pt x="722617" y="298577"/>
                  </a:lnTo>
                  <a:lnTo>
                    <a:pt x="729246" y="298488"/>
                  </a:lnTo>
                  <a:lnTo>
                    <a:pt x="732180" y="300774"/>
                  </a:lnTo>
                  <a:lnTo>
                    <a:pt x="734453" y="307136"/>
                  </a:lnTo>
                  <a:lnTo>
                    <a:pt x="745515" y="337769"/>
                  </a:lnTo>
                  <a:lnTo>
                    <a:pt x="767842" y="398970"/>
                  </a:lnTo>
                  <a:lnTo>
                    <a:pt x="778891" y="429615"/>
                  </a:lnTo>
                  <a:lnTo>
                    <a:pt x="780986" y="435495"/>
                  </a:lnTo>
                  <a:lnTo>
                    <a:pt x="783793" y="437527"/>
                  </a:lnTo>
                  <a:lnTo>
                    <a:pt x="803249" y="437222"/>
                  </a:lnTo>
                  <a:lnTo>
                    <a:pt x="821563" y="437222"/>
                  </a:lnTo>
                  <a:lnTo>
                    <a:pt x="829856" y="437235"/>
                  </a:lnTo>
                  <a:lnTo>
                    <a:pt x="845286" y="437235"/>
                  </a:lnTo>
                  <a:lnTo>
                    <a:pt x="845439" y="437197"/>
                  </a:lnTo>
                  <a:lnTo>
                    <a:pt x="847407" y="436714"/>
                  </a:lnTo>
                  <a:lnTo>
                    <a:pt x="850544" y="436295"/>
                  </a:lnTo>
                  <a:close/>
                </a:path>
                <a:path w="2576195" h="438150">
                  <a:moveTo>
                    <a:pt x="1180198" y="437248"/>
                  </a:moveTo>
                  <a:lnTo>
                    <a:pt x="1155750" y="396100"/>
                  </a:lnTo>
                  <a:lnTo>
                    <a:pt x="1132179" y="354914"/>
                  </a:lnTo>
                  <a:lnTo>
                    <a:pt x="1114272" y="319328"/>
                  </a:lnTo>
                  <a:lnTo>
                    <a:pt x="1105700" y="301332"/>
                  </a:lnTo>
                  <a:lnTo>
                    <a:pt x="1096987" y="283387"/>
                  </a:lnTo>
                  <a:lnTo>
                    <a:pt x="1061948" y="248094"/>
                  </a:lnTo>
                  <a:lnTo>
                    <a:pt x="1060386" y="247307"/>
                  </a:lnTo>
                  <a:lnTo>
                    <a:pt x="1059103" y="245986"/>
                  </a:lnTo>
                  <a:lnTo>
                    <a:pt x="1056830" y="244259"/>
                  </a:lnTo>
                  <a:lnTo>
                    <a:pt x="1060958" y="242951"/>
                  </a:lnTo>
                  <a:lnTo>
                    <a:pt x="1063904" y="242062"/>
                  </a:lnTo>
                  <a:lnTo>
                    <a:pt x="1066825" y="241084"/>
                  </a:lnTo>
                  <a:lnTo>
                    <a:pt x="1089406" y="230759"/>
                  </a:lnTo>
                  <a:lnTo>
                    <a:pt x="1107135" y="216141"/>
                  </a:lnTo>
                  <a:lnTo>
                    <a:pt x="1110983" y="210286"/>
                  </a:lnTo>
                  <a:lnTo>
                    <a:pt x="1119733" y="196989"/>
                  </a:lnTo>
                  <a:lnTo>
                    <a:pt x="1126959" y="173050"/>
                  </a:lnTo>
                  <a:lnTo>
                    <a:pt x="1127607" y="139623"/>
                  </a:lnTo>
                  <a:lnTo>
                    <a:pt x="1120279" y="116941"/>
                  </a:lnTo>
                  <a:lnTo>
                    <a:pt x="1118209" y="110553"/>
                  </a:lnTo>
                  <a:lnTo>
                    <a:pt x="1099388" y="87376"/>
                  </a:lnTo>
                  <a:lnTo>
                    <a:pt x="1071791" y="71640"/>
                  </a:lnTo>
                  <a:lnTo>
                    <a:pt x="1060411" y="67970"/>
                  </a:lnTo>
                  <a:lnTo>
                    <a:pt x="1060373" y="163652"/>
                  </a:lnTo>
                  <a:lnTo>
                    <a:pt x="1058202" y="179273"/>
                  </a:lnTo>
                  <a:lnTo>
                    <a:pt x="1027188" y="206552"/>
                  </a:lnTo>
                  <a:lnTo>
                    <a:pt x="986561" y="210235"/>
                  </a:lnTo>
                  <a:lnTo>
                    <a:pt x="973048" y="210286"/>
                  </a:lnTo>
                  <a:lnTo>
                    <a:pt x="945222" y="210185"/>
                  </a:lnTo>
                  <a:lnTo>
                    <a:pt x="944435" y="209753"/>
                  </a:lnTo>
                  <a:lnTo>
                    <a:pt x="943000" y="209334"/>
                  </a:lnTo>
                  <a:lnTo>
                    <a:pt x="943000" y="117030"/>
                  </a:lnTo>
                  <a:lnTo>
                    <a:pt x="991006" y="117017"/>
                  </a:lnTo>
                  <a:lnTo>
                    <a:pt x="1042149" y="126517"/>
                  </a:lnTo>
                  <a:lnTo>
                    <a:pt x="1060373" y="163652"/>
                  </a:lnTo>
                  <a:lnTo>
                    <a:pt x="1060373" y="67970"/>
                  </a:lnTo>
                  <a:lnTo>
                    <a:pt x="989596" y="61429"/>
                  </a:lnTo>
                  <a:lnTo>
                    <a:pt x="882065" y="61125"/>
                  </a:lnTo>
                  <a:lnTo>
                    <a:pt x="880732" y="61785"/>
                  </a:lnTo>
                  <a:lnTo>
                    <a:pt x="879487" y="62103"/>
                  </a:lnTo>
                  <a:lnTo>
                    <a:pt x="879487" y="436537"/>
                  </a:lnTo>
                  <a:lnTo>
                    <a:pt x="943038" y="436537"/>
                  </a:lnTo>
                  <a:lnTo>
                    <a:pt x="943038" y="264363"/>
                  </a:lnTo>
                  <a:lnTo>
                    <a:pt x="974839" y="265709"/>
                  </a:lnTo>
                  <a:lnTo>
                    <a:pt x="1016838" y="276186"/>
                  </a:lnTo>
                  <a:lnTo>
                    <a:pt x="1045502" y="314502"/>
                  </a:lnTo>
                  <a:lnTo>
                    <a:pt x="1058049" y="342201"/>
                  </a:lnTo>
                  <a:lnTo>
                    <a:pt x="1064260" y="356082"/>
                  </a:lnTo>
                  <a:lnTo>
                    <a:pt x="1081011" y="393153"/>
                  </a:lnTo>
                  <a:lnTo>
                    <a:pt x="1098003" y="430110"/>
                  </a:lnTo>
                  <a:lnTo>
                    <a:pt x="1143660" y="437299"/>
                  </a:lnTo>
                  <a:lnTo>
                    <a:pt x="1180198" y="437248"/>
                  </a:lnTo>
                  <a:close/>
                </a:path>
                <a:path w="2576195" h="438150">
                  <a:moveTo>
                    <a:pt x="1499870" y="436778"/>
                  </a:moveTo>
                  <a:lnTo>
                    <a:pt x="1338160" y="229755"/>
                  </a:lnTo>
                  <a:lnTo>
                    <a:pt x="1497774" y="63030"/>
                  </a:lnTo>
                  <a:lnTo>
                    <a:pt x="1480312" y="61899"/>
                  </a:lnTo>
                  <a:lnTo>
                    <a:pt x="1463217" y="61353"/>
                  </a:lnTo>
                  <a:lnTo>
                    <a:pt x="1422412" y="60693"/>
                  </a:lnTo>
                  <a:lnTo>
                    <a:pt x="1417497" y="63004"/>
                  </a:lnTo>
                  <a:lnTo>
                    <a:pt x="1379918" y="103517"/>
                  </a:lnTo>
                  <a:lnTo>
                    <a:pt x="1279601" y="211035"/>
                  </a:lnTo>
                  <a:lnTo>
                    <a:pt x="1277378" y="212915"/>
                  </a:lnTo>
                  <a:lnTo>
                    <a:pt x="1273835" y="216268"/>
                  </a:lnTo>
                  <a:lnTo>
                    <a:pt x="1273759" y="87909"/>
                  </a:lnTo>
                  <a:lnTo>
                    <a:pt x="1274533" y="73875"/>
                  </a:lnTo>
                  <a:lnTo>
                    <a:pt x="1274152" y="67614"/>
                  </a:lnTo>
                  <a:lnTo>
                    <a:pt x="1272032" y="63334"/>
                  </a:lnTo>
                  <a:lnTo>
                    <a:pt x="1267104" y="61087"/>
                  </a:lnTo>
                  <a:lnTo>
                    <a:pt x="1260652" y="60566"/>
                  </a:lnTo>
                  <a:lnTo>
                    <a:pt x="1246568" y="61074"/>
                  </a:lnTo>
                  <a:lnTo>
                    <a:pt x="1237615" y="60972"/>
                  </a:lnTo>
                  <a:lnTo>
                    <a:pt x="1210589" y="61023"/>
                  </a:lnTo>
                  <a:lnTo>
                    <a:pt x="1210589" y="437286"/>
                  </a:lnTo>
                  <a:lnTo>
                    <a:pt x="1273810" y="437248"/>
                  </a:lnTo>
                  <a:lnTo>
                    <a:pt x="1273835" y="252590"/>
                  </a:lnTo>
                  <a:lnTo>
                    <a:pt x="1274089" y="249770"/>
                  </a:lnTo>
                  <a:lnTo>
                    <a:pt x="1274330" y="244690"/>
                  </a:lnTo>
                  <a:lnTo>
                    <a:pt x="1279245" y="250774"/>
                  </a:lnTo>
                  <a:lnTo>
                    <a:pt x="1347609" y="341591"/>
                  </a:lnTo>
                  <a:lnTo>
                    <a:pt x="1417967" y="435317"/>
                  </a:lnTo>
                  <a:lnTo>
                    <a:pt x="1421688" y="437502"/>
                  </a:lnTo>
                  <a:lnTo>
                    <a:pt x="1443278" y="437248"/>
                  </a:lnTo>
                  <a:lnTo>
                    <a:pt x="1492554" y="437286"/>
                  </a:lnTo>
                  <a:lnTo>
                    <a:pt x="1495463" y="437007"/>
                  </a:lnTo>
                  <a:lnTo>
                    <a:pt x="1499870" y="436778"/>
                  </a:lnTo>
                  <a:close/>
                </a:path>
                <a:path w="2576195" h="438150">
                  <a:moveTo>
                    <a:pt x="1824253" y="61645"/>
                  </a:moveTo>
                  <a:lnTo>
                    <a:pt x="1761121" y="61645"/>
                  </a:lnTo>
                  <a:lnTo>
                    <a:pt x="1761134" y="161899"/>
                  </a:lnTo>
                  <a:lnTo>
                    <a:pt x="1761337" y="198691"/>
                  </a:lnTo>
                  <a:lnTo>
                    <a:pt x="1759610" y="201066"/>
                  </a:lnTo>
                  <a:lnTo>
                    <a:pt x="1713865" y="200863"/>
                  </a:lnTo>
                  <a:lnTo>
                    <a:pt x="1595843" y="200825"/>
                  </a:lnTo>
                  <a:lnTo>
                    <a:pt x="1593100" y="200571"/>
                  </a:lnTo>
                  <a:lnTo>
                    <a:pt x="1589709" y="200406"/>
                  </a:lnTo>
                  <a:lnTo>
                    <a:pt x="1589671" y="65455"/>
                  </a:lnTo>
                  <a:lnTo>
                    <a:pt x="1590649" y="61061"/>
                  </a:lnTo>
                  <a:lnTo>
                    <a:pt x="1526489" y="61048"/>
                  </a:lnTo>
                  <a:lnTo>
                    <a:pt x="1526489" y="437311"/>
                  </a:lnTo>
                  <a:lnTo>
                    <a:pt x="1553083" y="437184"/>
                  </a:lnTo>
                  <a:lnTo>
                    <a:pt x="1566176" y="437210"/>
                  </a:lnTo>
                  <a:lnTo>
                    <a:pt x="1579219" y="437476"/>
                  </a:lnTo>
                  <a:lnTo>
                    <a:pt x="1587309" y="437756"/>
                  </a:lnTo>
                  <a:lnTo>
                    <a:pt x="1589963" y="435584"/>
                  </a:lnTo>
                  <a:lnTo>
                    <a:pt x="1589709" y="387845"/>
                  </a:lnTo>
                  <a:lnTo>
                    <a:pt x="1589659" y="348551"/>
                  </a:lnTo>
                  <a:lnTo>
                    <a:pt x="1589709" y="258749"/>
                  </a:lnTo>
                  <a:lnTo>
                    <a:pt x="1714042" y="258737"/>
                  </a:lnTo>
                  <a:lnTo>
                    <a:pt x="1759661" y="258495"/>
                  </a:lnTo>
                  <a:lnTo>
                    <a:pt x="1761324" y="260946"/>
                  </a:lnTo>
                  <a:lnTo>
                    <a:pt x="1761121" y="307581"/>
                  </a:lnTo>
                  <a:lnTo>
                    <a:pt x="1761109" y="436486"/>
                  </a:lnTo>
                  <a:lnTo>
                    <a:pt x="1824253" y="436486"/>
                  </a:lnTo>
                  <a:lnTo>
                    <a:pt x="1824253" y="61645"/>
                  </a:lnTo>
                  <a:close/>
                </a:path>
                <a:path w="2576195" h="438150">
                  <a:moveTo>
                    <a:pt x="2212086" y="437146"/>
                  </a:moveTo>
                  <a:lnTo>
                    <a:pt x="2211057" y="433717"/>
                  </a:lnTo>
                  <a:lnTo>
                    <a:pt x="2210485" y="431279"/>
                  </a:lnTo>
                  <a:lnTo>
                    <a:pt x="2160003" y="298526"/>
                  </a:lnTo>
                  <a:lnTo>
                    <a:pt x="2138489" y="241947"/>
                  </a:lnTo>
                  <a:lnTo>
                    <a:pt x="2094598" y="126403"/>
                  </a:lnTo>
                  <a:lnTo>
                    <a:pt x="2073338" y="70421"/>
                  </a:lnTo>
                  <a:lnTo>
                    <a:pt x="2073338" y="241947"/>
                  </a:lnTo>
                  <a:lnTo>
                    <a:pt x="1992210" y="241947"/>
                  </a:lnTo>
                  <a:lnTo>
                    <a:pt x="2032673" y="126403"/>
                  </a:lnTo>
                  <a:lnTo>
                    <a:pt x="2073338" y="241947"/>
                  </a:lnTo>
                  <a:lnTo>
                    <a:pt x="2073338" y="70421"/>
                  </a:lnTo>
                  <a:lnTo>
                    <a:pt x="2070519" y="62992"/>
                  </a:lnTo>
                  <a:lnTo>
                    <a:pt x="2068398" y="61188"/>
                  </a:lnTo>
                  <a:lnTo>
                    <a:pt x="2067902" y="60769"/>
                  </a:lnTo>
                  <a:lnTo>
                    <a:pt x="2034082" y="61188"/>
                  </a:lnTo>
                  <a:lnTo>
                    <a:pt x="2020138" y="61112"/>
                  </a:lnTo>
                  <a:lnTo>
                    <a:pt x="1998802" y="60617"/>
                  </a:lnTo>
                  <a:lnTo>
                    <a:pt x="1995233" y="62776"/>
                  </a:lnTo>
                  <a:lnTo>
                    <a:pt x="1973275" y="120853"/>
                  </a:lnTo>
                  <a:lnTo>
                    <a:pt x="1905025" y="300596"/>
                  </a:lnTo>
                  <a:lnTo>
                    <a:pt x="1856143" y="429183"/>
                  </a:lnTo>
                  <a:lnTo>
                    <a:pt x="1854936" y="432714"/>
                  </a:lnTo>
                  <a:lnTo>
                    <a:pt x="1853285" y="437299"/>
                  </a:lnTo>
                  <a:lnTo>
                    <a:pt x="1895538" y="437248"/>
                  </a:lnTo>
                  <a:lnTo>
                    <a:pt x="1897786" y="437248"/>
                  </a:lnTo>
                  <a:lnTo>
                    <a:pt x="1918944" y="437616"/>
                  </a:lnTo>
                  <a:lnTo>
                    <a:pt x="1919528" y="437210"/>
                  </a:lnTo>
                  <a:lnTo>
                    <a:pt x="1922157" y="435394"/>
                  </a:lnTo>
                  <a:lnTo>
                    <a:pt x="1924507" y="428929"/>
                  </a:lnTo>
                  <a:lnTo>
                    <a:pt x="1935734" y="398335"/>
                  </a:lnTo>
                  <a:lnTo>
                    <a:pt x="1958403" y="337235"/>
                  </a:lnTo>
                  <a:lnTo>
                    <a:pt x="1969643" y="306654"/>
                  </a:lnTo>
                  <a:lnTo>
                    <a:pt x="1971878" y="300545"/>
                  </a:lnTo>
                  <a:lnTo>
                    <a:pt x="1974837" y="298551"/>
                  </a:lnTo>
                  <a:lnTo>
                    <a:pt x="2032444" y="298894"/>
                  </a:lnTo>
                  <a:lnTo>
                    <a:pt x="2088286" y="298551"/>
                  </a:lnTo>
                  <a:lnTo>
                    <a:pt x="2090674" y="298526"/>
                  </a:lnTo>
                  <a:lnTo>
                    <a:pt x="2094001" y="300596"/>
                  </a:lnTo>
                  <a:lnTo>
                    <a:pt x="2107412" y="338175"/>
                  </a:lnTo>
                  <a:lnTo>
                    <a:pt x="2129701" y="399402"/>
                  </a:lnTo>
                  <a:lnTo>
                    <a:pt x="2144865" y="436778"/>
                  </a:lnTo>
                  <a:lnTo>
                    <a:pt x="2179180" y="437184"/>
                  </a:lnTo>
                  <a:lnTo>
                    <a:pt x="2212086" y="437146"/>
                  </a:lnTo>
                  <a:close/>
                </a:path>
                <a:path w="2576195" h="438150">
                  <a:moveTo>
                    <a:pt x="2575763" y="60515"/>
                  </a:moveTo>
                  <a:lnTo>
                    <a:pt x="2530716" y="60934"/>
                  </a:lnTo>
                  <a:lnTo>
                    <a:pt x="2509558" y="60756"/>
                  </a:lnTo>
                  <a:lnTo>
                    <a:pt x="2505837" y="62801"/>
                  </a:lnTo>
                  <a:lnTo>
                    <a:pt x="2487892" y="86614"/>
                  </a:lnTo>
                  <a:lnTo>
                    <a:pt x="2473464" y="105562"/>
                  </a:lnTo>
                  <a:lnTo>
                    <a:pt x="2408682" y="190131"/>
                  </a:lnTo>
                  <a:lnTo>
                    <a:pt x="2404148" y="184467"/>
                  </a:lnTo>
                  <a:lnTo>
                    <a:pt x="2358453" y="124726"/>
                  </a:lnTo>
                  <a:lnTo>
                    <a:pt x="2311323" y="62801"/>
                  </a:lnTo>
                  <a:lnTo>
                    <a:pt x="2307691" y="60756"/>
                  </a:lnTo>
                  <a:lnTo>
                    <a:pt x="2289022" y="61023"/>
                  </a:lnTo>
                  <a:lnTo>
                    <a:pt x="2247341" y="61036"/>
                  </a:lnTo>
                  <a:lnTo>
                    <a:pt x="2244318" y="61404"/>
                  </a:lnTo>
                  <a:lnTo>
                    <a:pt x="2241397" y="61595"/>
                  </a:lnTo>
                  <a:lnTo>
                    <a:pt x="2241397" y="436740"/>
                  </a:lnTo>
                  <a:lnTo>
                    <a:pt x="2305659" y="436740"/>
                  </a:lnTo>
                  <a:lnTo>
                    <a:pt x="2305659" y="154571"/>
                  </a:lnTo>
                  <a:lnTo>
                    <a:pt x="2307552" y="154076"/>
                  </a:lnTo>
                  <a:lnTo>
                    <a:pt x="2408618" y="288721"/>
                  </a:lnTo>
                  <a:lnTo>
                    <a:pt x="2510282" y="153327"/>
                  </a:lnTo>
                  <a:lnTo>
                    <a:pt x="2512542" y="154495"/>
                  </a:lnTo>
                  <a:lnTo>
                    <a:pt x="2512542" y="436638"/>
                  </a:lnTo>
                  <a:lnTo>
                    <a:pt x="2575763" y="436638"/>
                  </a:lnTo>
                  <a:lnTo>
                    <a:pt x="2575763" y="60515"/>
                  </a:lnTo>
                  <a:close/>
                </a:path>
              </a:pathLst>
            </a:custGeom>
            <a:solidFill>
              <a:srgbClr val="221E1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712859" y="14878157"/>
              <a:ext cx="107310" cy="201436"/>
            </a:xfrm>
            <a:prstGeom prst="rect">
              <a:avLst/>
            </a:prstGeom>
          </p:spPr>
        </p:pic>
      </p:grpSp>
      <p:grpSp>
        <p:nvGrpSpPr>
          <p:cNvPr id="8" name="object 8"/>
          <p:cNvGrpSpPr/>
          <p:nvPr/>
        </p:nvGrpSpPr>
        <p:grpSpPr>
          <a:xfrm>
            <a:off x="-3" y="0"/>
            <a:ext cx="20104100" cy="3152775"/>
            <a:chOff x="-3" y="0"/>
            <a:chExt cx="20104100" cy="3152775"/>
          </a:xfrm>
        </p:grpSpPr>
        <p:sp>
          <p:nvSpPr>
            <p:cNvPr id="9" name="object 9"/>
            <p:cNvSpPr/>
            <p:nvPr/>
          </p:nvSpPr>
          <p:spPr>
            <a:xfrm>
              <a:off x="-3" y="0"/>
              <a:ext cx="20104100" cy="2916555"/>
            </a:xfrm>
            <a:custGeom>
              <a:avLst/>
              <a:gdLst/>
              <a:ahLst/>
              <a:cxnLst/>
              <a:rect l="l" t="t" r="r" b="b"/>
              <a:pathLst>
                <a:path w="20104100" h="2916555">
                  <a:moveTo>
                    <a:pt x="20104100" y="0"/>
                  </a:moveTo>
                  <a:lnTo>
                    <a:pt x="0" y="0"/>
                  </a:lnTo>
                  <a:lnTo>
                    <a:pt x="0" y="2622812"/>
                  </a:lnTo>
                  <a:lnTo>
                    <a:pt x="521264" y="2774385"/>
                  </a:lnTo>
                  <a:lnTo>
                    <a:pt x="1145303" y="2855405"/>
                  </a:lnTo>
                  <a:lnTo>
                    <a:pt x="2277373" y="2893319"/>
                  </a:lnTo>
                  <a:lnTo>
                    <a:pt x="4322730" y="2915573"/>
                  </a:lnTo>
                  <a:lnTo>
                    <a:pt x="4408230" y="2916174"/>
                  </a:lnTo>
                  <a:lnTo>
                    <a:pt x="4493882" y="2916452"/>
                  </a:lnTo>
                  <a:lnTo>
                    <a:pt x="4579693" y="2916413"/>
                  </a:lnTo>
                  <a:lnTo>
                    <a:pt x="4665667" y="2916061"/>
                  </a:lnTo>
                  <a:lnTo>
                    <a:pt x="4751810" y="2915401"/>
                  </a:lnTo>
                  <a:lnTo>
                    <a:pt x="4838127" y="2914438"/>
                  </a:lnTo>
                  <a:lnTo>
                    <a:pt x="4924622" y="2913177"/>
                  </a:lnTo>
                  <a:lnTo>
                    <a:pt x="5011303" y="2911624"/>
                  </a:lnTo>
                  <a:lnTo>
                    <a:pt x="5098172" y="2909782"/>
                  </a:lnTo>
                  <a:lnTo>
                    <a:pt x="5185237" y="2907658"/>
                  </a:lnTo>
                  <a:lnTo>
                    <a:pt x="5272502" y="2905256"/>
                  </a:lnTo>
                  <a:lnTo>
                    <a:pt x="5359972" y="2902580"/>
                  </a:lnTo>
                  <a:lnTo>
                    <a:pt x="5447652" y="2899637"/>
                  </a:lnTo>
                  <a:lnTo>
                    <a:pt x="5535549" y="2896431"/>
                  </a:lnTo>
                  <a:lnTo>
                    <a:pt x="5623666" y="2892966"/>
                  </a:lnTo>
                  <a:lnTo>
                    <a:pt x="5712010" y="2889249"/>
                  </a:lnTo>
                  <a:lnTo>
                    <a:pt x="5800585" y="2885283"/>
                  </a:lnTo>
                  <a:lnTo>
                    <a:pt x="5889397" y="2881075"/>
                  </a:lnTo>
                  <a:lnTo>
                    <a:pt x="5978452" y="2876628"/>
                  </a:lnTo>
                  <a:lnTo>
                    <a:pt x="6067753" y="2871947"/>
                  </a:lnTo>
                  <a:lnTo>
                    <a:pt x="6157307" y="2867039"/>
                  </a:lnTo>
                  <a:lnTo>
                    <a:pt x="6247119" y="2861907"/>
                  </a:lnTo>
                  <a:lnTo>
                    <a:pt x="6337194" y="2856557"/>
                  </a:lnTo>
                  <a:lnTo>
                    <a:pt x="6427537" y="2850994"/>
                  </a:lnTo>
                  <a:lnTo>
                    <a:pt x="6563566" y="2842260"/>
                  </a:lnTo>
                  <a:lnTo>
                    <a:pt x="6700229" y="2833074"/>
                  </a:lnTo>
                  <a:lnTo>
                    <a:pt x="6837542" y="2823452"/>
                  </a:lnTo>
                  <a:lnTo>
                    <a:pt x="6975524" y="2813412"/>
                  </a:lnTo>
                  <a:lnTo>
                    <a:pt x="7114192" y="2802970"/>
                  </a:lnTo>
                  <a:lnTo>
                    <a:pt x="7253564" y="2792143"/>
                  </a:lnTo>
                  <a:lnTo>
                    <a:pt x="7393657" y="2780948"/>
                  </a:lnTo>
                  <a:lnTo>
                    <a:pt x="7581602" y="2765478"/>
                  </a:lnTo>
                  <a:lnTo>
                    <a:pt x="7770902" y="2749423"/>
                  </a:lnTo>
                  <a:lnTo>
                    <a:pt x="7961601" y="2732822"/>
                  </a:lnTo>
                  <a:lnTo>
                    <a:pt x="8202005" y="2711365"/>
                  </a:lnTo>
                  <a:lnTo>
                    <a:pt x="8493576" y="2684683"/>
                  </a:lnTo>
                  <a:lnTo>
                    <a:pt x="8887806" y="2647744"/>
                  </a:lnTo>
                  <a:lnTo>
                    <a:pt x="10374326" y="2505555"/>
                  </a:lnTo>
                  <a:lnTo>
                    <a:pt x="10801700" y="2465425"/>
                  </a:lnTo>
                  <a:lnTo>
                    <a:pt x="11127535" y="2435443"/>
                  </a:lnTo>
                  <a:lnTo>
                    <a:pt x="11402652" y="2410643"/>
                  </a:lnTo>
                  <a:lnTo>
                    <a:pt x="11625152" y="2390980"/>
                  </a:lnTo>
                  <a:lnTo>
                    <a:pt x="11849837" y="2371517"/>
                  </a:lnTo>
                  <a:lnTo>
                    <a:pt x="12076748" y="2352294"/>
                  </a:lnTo>
                  <a:lnTo>
                    <a:pt x="12305929" y="2333351"/>
                  </a:lnTo>
                  <a:lnTo>
                    <a:pt x="12479329" y="2319351"/>
                  </a:lnTo>
                  <a:lnTo>
                    <a:pt x="12654046" y="2305547"/>
                  </a:lnTo>
                  <a:lnTo>
                    <a:pt x="12830098" y="2291957"/>
                  </a:lnTo>
                  <a:lnTo>
                    <a:pt x="13007504" y="2278597"/>
                  </a:lnTo>
                  <a:lnTo>
                    <a:pt x="13186280" y="2265483"/>
                  </a:lnTo>
                  <a:lnTo>
                    <a:pt x="13366444" y="2252633"/>
                  </a:lnTo>
                  <a:lnTo>
                    <a:pt x="13548014" y="2240064"/>
                  </a:lnTo>
                  <a:lnTo>
                    <a:pt x="13731008" y="2227791"/>
                  </a:lnTo>
                  <a:lnTo>
                    <a:pt x="13915444" y="2215833"/>
                  </a:lnTo>
                  <a:lnTo>
                    <a:pt x="14039210" y="2208043"/>
                  </a:lnTo>
                  <a:lnTo>
                    <a:pt x="14163631" y="2200405"/>
                  </a:lnTo>
                  <a:lnTo>
                    <a:pt x="14288710" y="2192924"/>
                  </a:lnTo>
                  <a:lnTo>
                    <a:pt x="14353820" y="2189167"/>
                  </a:lnTo>
                  <a:lnTo>
                    <a:pt x="14418942" y="2185581"/>
                  </a:lnTo>
                  <a:lnTo>
                    <a:pt x="14484068" y="2182163"/>
                  </a:lnTo>
                  <a:lnTo>
                    <a:pt x="14549193" y="2178912"/>
                  </a:lnTo>
                  <a:lnTo>
                    <a:pt x="14614307" y="2175828"/>
                  </a:lnTo>
                  <a:lnTo>
                    <a:pt x="14679405" y="2172908"/>
                  </a:lnTo>
                  <a:lnTo>
                    <a:pt x="14744478" y="2170152"/>
                  </a:lnTo>
                  <a:lnTo>
                    <a:pt x="14809521" y="2167557"/>
                  </a:lnTo>
                  <a:lnTo>
                    <a:pt x="14874525" y="2165123"/>
                  </a:lnTo>
                  <a:lnTo>
                    <a:pt x="14939484" y="2162848"/>
                  </a:lnTo>
                  <a:lnTo>
                    <a:pt x="15004390" y="2160730"/>
                  </a:lnTo>
                  <a:lnTo>
                    <a:pt x="15069236" y="2158769"/>
                  </a:lnTo>
                  <a:lnTo>
                    <a:pt x="15134015" y="2156963"/>
                  </a:lnTo>
                  <a:lnTo>
                    <a:pt x="15198721" y="2155311"/>
                  </a:lnTo>
                  <a:lnTo>
                    <a:pt x="15263344" y="2153811"/>
                  </a:lnTo>
                  <a:lnTo>
                    <a:pt x="15327880" y="2152462"/>
                  </a:lnTo>
                  <a:lnTo>
                    <a:pt x="15392319" y="2151263"/>
                  </a:lnTo>
                  <a:lnTo>
                    <a:pt x="15456656" y="2150211"/>
                  </a:lnTo>
                  <a:lnTo>
                    <a:pt x="15520883" y="2149307"/>
                  </a:lnTo>
                  <a:lnTo>
                    <a:pt x="15584993" y="2148548"/>
                  </a:lnTo>
                  <a:lnTo>
                    <a:pt x="15648979" y="2147932"/>
                  </a:lnTo>
                  <a:lnTo>
                    <a:pt x="15712833" y="2147460"/>
                  </a:lnTo>
                  <a:lnTo>
                    <a:pt x="15776548" y="2147129"/>
                  </a:lnTo>
                  <a:lnTo>
                    <a:pt x="15840118" y="2146938"/>
                  </a:lnTo>
                  <a:lnTo>
                    <a:pt x="15903534" y="2146885"/>
                  </a:lnTo>
                  <a:lnTo>
                    <a:pt x="15966791" y="2146969"/>
                  </a:lnTo>
                  <a:lnTo>
                    <a:pt x="16029880" y="2147190"/>
                  </a:lnTo>
                  <a:lnTo>
                    <a:pt x="16092794" y="2147545"/>
                  </a:lnTo>
                  <a:lnTo>
                    <a:pt x="16155527" y="2148032"/>
                  </a:lnTo>
                  <a:lnTo>
                    <a:pt x="16218071" y="2148652"/>
                  </a:lnTo>
                  <a:lnTo>
                    <a:pt x="16280420" y="2149402"/>
                  </a:lnTo>
                  <a:lnTo>
                    <a:pt x="16342565" y="2150281"/>
                  </a:lnTo>
                  <a:lnTo>
                    <a:pt x="16404500" y="2151287"/>
                  </a:lnTo>
                  <a:lnTo>
                    <a:pt x="16466217" y="2152420"/>
                  </a:lnTo>
                  <a:lnTo>
                    <a:pt x="16527710" y="2153677"/>
                  </a:lnTo>
                  <a:lnTo>
                    <a:pt x="16588970" y="2155058"/>
                  </a:lnTo>
                  <a:lnTo>
                    <a:pt x="16649992" y="2156561"/>
                  </a:lnTo>
                  <a:lnTo>
                    <a:pt x="16710768" y="2158185"/>
                  </a:lnTo>
                  <a:lnTo>
                    <a:pt x="16771290" y="2159928"/>
                  </a:lnTo>
                  <a:lnTo>
                    <a:pt x="16831552" y="2161789"/>
                  </a:lnTo>
                  <a:lnTo>
                    <a:pt x="16891547" y="2163767"/>
                  </a:lnTo>
                  <a:lnTo>
                    <a:pt x="16951266" y="2165859"/>
                  </a:lnTo>
                  <a:lnTo>
                    <a:pt x="17010704" y="2168066"/>
                  </a:lnTo>
                  <a:lnTo>
                    <a:pt x="17069852" y="2170385"/>
                  </a:lnTo>
                  <a:lnTo>
                    <a:pt x="17128704" y="2172816"/>
                  </a:lnTo>
                  <a:lnTo>
                    <a:pt x="17187253" y="2175356"/>
                  </a:lnTo>
                  <a:lnTo>
                    <a:pt x="17245491" y="2178004"/>
                  </a:lnTo>
                  <a:lnTo>
                    <a:pt x="17303411" y="2180760"/>
                  </a:lnTo>
                  <a:lnTo>
                    <a:pt x="17361006" y="2183621"/>
                  </a:lnTo>
                  <a:lnTo>
                    <a:pt x="17418269" y="2186586"/>
                  </a:lnTo>
                  <a:lnTo>
                    <a:pt x="17475193" y="2189655"/>
                  </a:lnTo>
                  <a:lnTo>
                    <a:pt x="17531770" y="2192824"/>
                  </a:lnTo>
                  <a:lnTo>
                    <a:pt x="17587993" y="2196094"/>
                  </a:lnTo>
                  <a:lnTo>
                    <a:pt x="17643856" y="2199463"/>
                  </a:lnTo>
                  <a:lnTo>
                    <a:pt x="17699351" y="2202929"/>
                  </a:lnTo>
                  <a:lnTo>
                    <a:pt x="17754471" y="2206491"/>
                  </a:lnTo>
                  <a:lnTo>
                    <a:pt x="17809208" y="2210148"/>
                  </a:lnTo>
                  <a:lnTo>
                    <a:pt x="17863556" y="2213898"/>
                  </a:lnTo>
                  <a:lnTo>
                    <a:pt x="17917507" y="2217740"/>
                  </a:lnTo>
                  <a:lnTo>
                    <a:pt x="17971055" y="2221672"/>
                  </a:lnTo>
                  <a:lnTo>
                    <a:pt x="18024191" y="2225694"/>
                  </a:lnTo>
                  <a:lnTo>
                    <a:pt x="18076909" y="2229803"/>
                  </a:lnTo>
                  <a:lnTo>
                    <a:pt x="18129202" y="2233999"/>
                  </a:lnTo>
                  <a:lnTo>
                    <a:pt x="18181063" y="2238280"/>
                  </a:lnTo>
                  <a:lnTo>
                    <a:pt x="18232484" y="2242645"/>
                  </a:lnTo>
                  <a:lnTo>
                    <a:pt x="18283458" y="2247092"/>
                  </a:lnTo>
                  <a:lnTo>
                    <a:pt x="18333978" y="2251619"/>
                  </a:lnTo>
                  <a:lnTo>
                    <a:pt x="18384037" y="2256227"/>
                  </a:lnTo>
                  <a:lnTo>
                    <a:pt x="18433628" y="2260912"/>
                  </a:lnTo>
                  <a:lnTo>
                    <a:pt x="18482743" y="2265675"/>
                  </a:lnTo>
                  <a:lnTo>
                    <a:pt x="18531375" y="2270512"/>
                  </a:lnTo>
                  <a:lnTo>
                    <a:pt x="18579518" y="2275424"/>
                  </a:lnTo>
                  <a:lnTo>
                    <a:pt x="18627164" y="2280409"/>
                  </a:lnTo>
                  <a:lnTo>
                    <a:pt x="18674305" y="2285465"/>
                  </a:lnTo>
                  <a:lnTo>
                    <a:pt x="18720936" y="2290591"/>
                  </a:lnTo>
                  <a:lnTo>
                    <a:pt x="18767048" y="2295785"/>
                  </a:lnTo>
                  <a:lnTo>
                    <a:pt x="18812634" y="2301047"/>
                  </a:lnTo>
                  <a:lnTo>
                    <a:pt x="18857687" y="2306374"/>
                  </a:lnTo>
                  <a:lnTo>
                    <a:pt x="18902201" y="2311766"/>
                  </a:lnTo>
                  <a:lnTo>
                    <a:pt x="18946167" y="2317221"/>
                  </a:lnTo>
                  <a:lnTo>
                    <a:pt x="18989579" y="2322738"/>
                  </a:lnTo>
                  <a:lnTo>
                    <a:pt x="19032429" y="2328315"/>
                  </a:lnTo>
                  <a:lnTo>
                    <a:pt x="19074711" y="2333952"/>
                  </a:lnTo>
                  <a:lnTo>
                    <a:pt x="19116417" y="2339645"/>
                  </a:lnTo>
                  <a:lnTo>
                    <a:pt x="19157540" y="2345395"/>
                  </a:lnTo>
                  <a:lnTo>
                    <a:pt x="19198073" y="2351200"/>
                  </a:lnTo>
                  <a:lnTo>
                    <a:pt x="19238009" y="2357059"/>
                  </a:lnTo>
                  <a:lnTo>
                    <a:pt x="19277340" y="2362969"/>
                  </a:lnTo>
                  <a:lnTo>
                    <a:pt x="19316060" y="2368930"/>
                  </a:lnTo>
                  <a:lnTo>
                    <a:pt x="19354160" y="2374941"/>
                  </a:lnTo>
                  <a:lnTo>
                    <a:pt x="19428477" y="2387105"/>
                  </a:lnTo>
                  <a:lnTo>
                    <a:pt x="19500232" y="2399449"/>
                  </a:lnTo>
                  <a:lnTo>
                    <a:pt x="19569369" y="2411964"/>
                  </a:lnTo>
                  <a:lnTo>
                    <a:pt x="19635829" y="2424638"/>
                  </a:lnTo>
                  <a:lnTo>
                    <a:pt x="19699557" y="2437460"/>
                  </a:lnTo>
                  <a:lnTo>
                    <a:pt x="19760494" y="2450420"/>
                  </a:lnTo>
                  <a:lnTo>
                    <a:pt x="19818583" y="2463505"/>
                  </a:lnTo>
                  <a:lnTo>
                    <a:pt x="19873766" y="2476706"/>
                  </a:lnTo>
                  <a:lnTo>
                    <a:pt x="19925988" y="2490011"/>
                  </a:lnTo>
                  <a:lnTo>
                    <a:pt x="19975189" y="2503409"/>
                  </a:lnTo>
                  <a:lnTo>
                    <a:pt x="20021313" y="2516889"/>
                  </a:lnTo>
                  <a:lnTo>
                    <a:pt x="20064303" y="2530441"/>
                  </a:lnTo>
                  <a:lnTo>
                    <a:pt x="20104100" y="2544052"/>
                  </a:lnTo>
                  <a:lnTo>
                    <a:pt x="20103914" y="732733"/>
                  </a:lnTo>
                  <a:lnTo>
                    <a:pt x="20104100" y="732733"/>
                  </a:lnTo>
                  <a:lnTo>
                    <a:pt x="20104100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-3" y="2144522"/>
              <a:ext cx="20104100" cy="1008380"/>
            </a:xfrm>
            <a:custGeom>
              <a:avLst/>
              <a:gdLst/>
              <a:ahLst/>
              <a:cxnLst/>
              <a:rect l="l" t="t" r="r" b="b"/>
              <a:pathLst>
                <a:path w="20104100" h="1008380">
                  <a:moveTo>
                    <a:pt x="15902759" y="0"/>
                  </a:moveTo>
                  <a:lnTo>
                    <a:pt x="15839335" y="29"/>
                  </a:lnTo>
                  <a:lnTo>
                    <a:pt x="15775758" y="198"/>
                  </a:lnTo>
                  <a:lnTo>
                    <a:pt x="15712036" y="507"/>
                  </a:lnTo>
                  <a:lnTo>
                    <a:pt x="15648175" y="958"/>
                  </a:lnTo>
                  <a:lnTo>
                    <a:pt x="15584183" y="1553"/>
                  </a:lnTo>
                  <a:lnTo>
                    <a:pt x="15520067" y="2293"/>
                  </a:lnTo>
                  <a:lnTo>
                    <a:pt x="15455834" y="3179"/>
                  </a:lnTo>
                  <a:lnTo>
                    <a:pt x="15391491" y="4212"/>
                  </a:lnTo>
                  <a:lnTo>
                    <a:pt x="15327046" y="5395"/>
                  </a:lnTo>
                  <a:lnTo>
                    <a:pt x="15262505" y="6728"/>
                  </a:lnTo>
                  <a:lnTo>
                    <a:pt x="15197876" y="8212"/>
                  </a:lnTo>
                  <a:lnTo>
                    <a:pt x="15133166" y="9850"/>
                  </a:lnTo>
                  <a:lnTo>
                    <a:pt x="15068383" y="11643"/>
                  </a:lnTo>
                  <a:lnTo>
                    <a:pt x="15003532" y="13591"/>
                  </a:lnTo>
                  <a:lnTo>
                    <a:pt x="14938623" y="15697"/>
                  </a:lnTo>
                  <a:lnTo>
                    <a:pt x="14873660" y="17961"/>
                  </a:lnTo>
                  <a:lnTo>
                    <a:pt x="14808653" y="20386"/>
                  </a:lnTo>
                  <a:lnTo>
                    <a:pt x="14743608" y="22972"/>
                  </a:lnTo>
                  <a:lnTo>
                    <a:pt x="14678532" y="25721"/>
                  </a:lnTo>
                  <a:lnTo>
                    <a:pt x="14613432" y="28635"/>
                  </a:lnTo>
                  <a:lnTo>
                    <a:pt x="14548316" y="31714"/>
                  </a:lnTo>
                  <a:lnTo>
                    <a:pt x="14483191" y="34960"/>
                  </a:lnTo>
                  <a:lnTo>
                    <a:pt x="14418063" y="38375"/>
                  </a:lnTo>
                  <a:lnTo>
                    <a:pt x="14352941" y="41960"/>
                  </a:lnTo>
                  <a:lnTo>
                    <a:pt x="14287830" y="45716"/>
                  </a:lnTo>
                  <a:lnTo>
                    <a:pt x="14162751" y="53197"/>
                  </a:lnTo>
                  <a:lnTo>
                    <a:pt x="14038331" y="60835"/>
                  </a:lnTo>
                  <a:lnTo>
                    <a:pt x="13914564" y="68624"/>
                  </a:lnTo>
                  <a:lnTo>
                    <a:pt x="13730129" y="80583"/>
                  </a:lnTo>
                  <a:lnTo>
                    <a:pt x="13547135" y="92856"/>
                  </a:lnTo>
                  <a:lnTo>
                    <a:pt x="13365564" y="105425"/>
                  </a:lnTo>
                  <a:lnTo>
                    <a:pt x="13185400" y="118275"/>
                  </a:lnTo>
                  <a:lnTo>
                    <a:pt x="13006624" y="131389"/>
                  </a:lnTo>
                  <a:lnTo>
                    <a:pt x="12829219" y="144749"/>
                  </a:lnTo>
                  <a:lnTo>
                    <a:pt x="12653166" y="158339"/>
                  </a:lnTo>
                  <a:lnTo>
                    <a:pt x="12478449" y="172143"/>
                  </a:lnTo>
                  <a:lnTo>
                    <a:pt x="12305049" y="186143"/>
                  </a:lnTo>
                  <a:lnTo>
                    <a:pt x="12075869" y="205086"/>
                  </a:lnTo>
                  <a:lnTo>
                    <a:pt x="11848957" y="224309"/>
                  </a:lnTo>
                  <a:lnTo>
                    <a:pt x="11624272" y="243772"/>
                  </a:lnTo>
                  <a:lnTo>
                    <a:pt x="11346484" y="268378"/>
                  </a:lnTo>
                  <a:lnTo>
                    <a:pt x="11072027" y="293218"/>
                  </a:lnTo>
                  <a:lnTo>
                    <a:pt x="10693230" y="328242"/>
                  </a:lnTo>
                  <a:lnTo>
                    <a:pt x="10110307" y="383392"/>
                  </a:lnTo>
                  <a:lnTo>
                    <a:pt x="8936659" y="495823"/>
                  </a:lnTo>
                  <a:lnTo>
                    <a:pt x="8541628" y="532938"/>
                  </a:lnTo>
                  <a:lnTo>
                    <a:pt x="8249484" y="559777"/>
                  </a:lnTo>
                  <a:lnTo>
                    <a:pt x="8008620" y="581383"/>
                  </a:lnTo>
                  <a:lnTo>
                    <a:pt x="7817565" y="598114"/>
                  </a:lnTo>
                  <a:lnTo>
                    <a:pt x="7627918" y="614309"/>
                  </a:lnTo>
                  <a:lnTo>
                    <a:pt x="7439639" y="629930"/>
                  </a:lnTo>
                  <a:lnTo>
                    <a:pt x="7299301" y="641244"/>
                  </a:lnTo>
                  <a:lnTo>
                    <a:pt x="7159690" y="652195"/>
                  </a:lnTo>
                  <a:lnTo>
                    <a:pt x="7020790" y="662767"/>
                  </a:lnTo>
                  <a:lnTo>
                    <a:pt x="6882581" y="672943"/>
                  </a:lnTo>
                  <a:lnTo>
                    <a:pt x="6745047" y="682706"/>
                  </a:lnTo>
                  <a:lnTo>
                    <a:pt x="6608170" y="692039"/>
                  </a:lnTo>
                  <a:lnTo>
                    <a:pt x="6471932" y="700926"/>
                  </a:lnTo>
                  <a:lnTo>
                    <a:pt x="6381452" y="706594"/>
                  </a:lnTo>
                  <a:lnTo>
                    <a:pt x="6291244" y="712051"/>
                  </a:lnTo>
                  <a:lnTo>
                    <a:pt x="6201301" y="717293"/>
                  </a:lnTo>
                  <a:lnTo>
                    <a:pt x="6111619" y="722313"/>
                  </a:lnTo>
                  <a:lnTo>
                    <a:pt x="6022192" y="727108"/>
                  </a:lnTo>
                  <a:lnTo>
                    <a:pt x="5933014" y="731672"/>
                  </a:lnTo>
                  <a:lnTo>
                    <a:pt x="5844082" y="736001"/>
                  </a:lnTo>
                  <a:lnTo>
                    <a:pt x="5755389" y="740089"/>
                  </a:lnTo>
                  <a:lnTo>
                    <a:pt x="5666930" y="743931"/>
                  </a:lnTo>
                  <a:lnTo>
                    <a:pt x="5578700" y="747522"/>
                  </a:lnTo>
                  <a:lnTo>
                    <a:pt x="5490693" y="750858"/>
                  </a:lnTo>
                  <a:lnTo>
                    <a:pt x="5402906" y="753934"/>
                  </a:lnTo>
                  <a:lnTo>
                    <a:pt x="5315331" y="756744"/>
                  </a:lnTo>
                  <a:lnTo>
                    <a:pt x="5227964" y="759283"/>
                  </a:lnTo>
                  <a:lnTo>
                    <a:pt x="5140800" y="761547"/>
                  </a:lnTo>
                  <a:lnTo>
                    <a:pt x="5053834" y="763530"/>
                  </a:lnTo>
                  <a:lnTo>
                    <a:pt x="4967060" y="765228"/>
                  </a:lnTo>
                  <a:lnTo>
                    <a:pt x="4880472" y="766636"/>
                  </a:lnTo>
                  <a:lnTo>
                    <a:pt x="4794067" y="767748"/>
                  </a:lnTo>
                  <a:lnTo>
                    <a:pt x="4707838" y="768561"/>
                  </a:lnTo>
                  <a:lnTo>
                    <a:pt x="4621780" y="769067"/>
                  </a:lnTo>
                  <a:lnTo>
                    <a:pt x="4535888" y="769264"/>
                  </a:lnTo>
                  <a:lnTo>
                    <a:pt x="4450157" y="769145"/>
                  </a:lnTo>
                  <a:lnTo>
                    <a:pt x="4364582" y="768706"/>
                  </a:lnTo>
                  <a:lnTo>
                    <a:pt x="4321851" y="768365"/>
                  </a:lnTo>
                  <a:lnTo>
                    <a:pt x="2163201" y="709781"/>
                  </a:lnTo>
                  <a:lnTo>
                    <a:pt x="842382" y="611540"/>
                  </a:lnTo>
                  <a:lnTo>
                    <a:pt x="180835" y="519194"/>
                  </a:lnTo>
                  <a:lnTo>
                    <a:pt x="0" y="478289"/>
                  </a:lnTo>
                  <a:lnTo>
                    <a:pt x="0" y="827677"/>
                  </a:lnTo>
                  <a:lnTo>
                    <a:pt x="283793" y="920132"/>
                  </a:lnTo>
                  <a:lnTo>
                    <a:pt x="759696" y="969722"/>
                  </a:lnTo>
                  <a:lnTo>
                    <a:pt x="1770883" y="993344"/>
                  </a:lnTo>
                  <a:lnTo>
                    <a:pt x="3660528" y="1007893"/>
                  </a:lnTo>
                  <a:lnTo>
                    <a:pt x="3702311" y="1008093"/>
                  </a:lnTo>
                  <a:lnTo>
                    <a:pt x="3744614" y="1008163"/>
                  </a:lnTo>
                  <a:lnTo>
                    <a:pt x="3787433" y="1008105"/>
                  </a:lnTo>
                  <a:lnTo>
                    <a:pt x="3830761" y="1007919"/>
                  </a:lnTo>
                  <a:lnTo>
                    <a:pt x="3874593" y="1007606"/>
                  </a:lnTo>
                  <a:lnTo>
                    <a:pt x="3918922" y="1007169"/>
                  </a:lnTo>
                  <a:lnTo>
                    <a:pt x="3963743" y="1006608"/>
                  </a:lnTo>
                  <a:lnTo>
                    <a:pt x="4009050" y="1005924"/>
                  </a:lnTo>
                  <a:lnTo>
                    <a:pt x="4054837" y="1005120"/>
                  </a:lnTo>
                  <a:lnTo>
                    <a:pt x="4101097" y="1004195"/>
                  </a:lnTo>
                  <a:lnTo>
                    <a:pt x="4147826" y="1003152"/>
                  </a:lnTo>
                  <a:lnTo>
                    <a:pt x="4195018" y="1001991"/>
                  </a:lnTo>
                  <a:lnTo>
                    <a:pt x="4242665" y="1000714"/>
                  </a:lnTo>
                  <a:lnTo>
                    <a:pt x="4290764" y="999322"/>
                  </a:lnTo>
                  <a:lnTo>
                    <a:pt x="4339306" y="997817"/>
                  </a:lnTo>
                  <a:lnTo>
                    <a:pt x="4388288" y="996199"/>
                  </a:lnTo>
                  <a:lnTo>
                    <a:pt x="4437703" y="994470"/>
                  </a:lnTo>
                  <a:lnTo>
                    <a:pt x="4537807" y="990684"/>
                  </a:lnTo>
                  <a:lnTo>
                    <a:pt x="4639572" y="986469"/>
                  </a:lnTo>
                  <a:lnTo>
                    <a:pt x="4742951" y="981835"/>
                  </a:lnTo>
                  <a:lnTo>
                    <a:pt x="4847898" y="976792"/>
                  </a:lnTo>
                  <a:lnTo>
                    <a:pt x="4954364" y="971351"/>
                  </a:lnTo>
                  <a:lnTo>
                    <a:pt x="5062303" y="965520"/>
                  </a:lnTo>
                  <a:lnTo>
                    <a:pt x="5171667" y="959312"/>
                  </a:lnTo>
                  <a:lnTo>
                    <a:pt x="5282411" y="952734"/>
                  </a:lnTo>
                  <a:lnTo>
                    <a:pt x="5394486" y="945799"/>
                  </a:lnTo>
                  <a:lnTo>
                    <a:pt x="5507846" y="938516"/>
                  </a:lnTo>
                  <a:lnTo>
                    <a:pt x="5622443" y="930894"/>
                  </a:lnTo>
                  <a:lnTo>
                    <a:pt x="5738231" y="922945"/>
                  </a:lnTo>
                  <a:lnTo>
                    <a:pt x="5855162" y="914678"/>
                  </a:lnTo>
                  <a:lnTo>
                    <a:pt x="5973190" y="906103"/>
                  </a:lnTo>
                  <a:lnTo>
                    <a:pt x="6092267" y="897231"/>
                  </a:lnTo>
                  <a:lnTo>
                    <a:pt x="6212347" y="888072"/>
                  </a:lnTo>
                  <a:lnTo>
                    <a:pt x="6333382" y="878635"/>
                  </a:lnTo>
                  <a:lnTo>
                    <a:pt x="6455325" y="868931"/>
                  </a:lnTo>
                  <a:lnTo>
                    <a:pt x="6639840" y="853897"/>
                  </a:lnTo>
                  <a:lnTo>
                    <a:pt x="6826134" y="838319"/>
                  </a:lnTo>
                  <a:lnTo>
                    <a:pt x="7014048" y="822231"/>
                  </a:lnTo>
                  <a:lnTo>
                    <a:pt x="7203423" y="805668"/>
                  </a:lnTo>
                  <a:lnTo>
                    <a:pt x="7394102" y="788663"/>
                  </a:lnTo>
                  <a:lnTo>
                    <a:pt x="7585923" y="771250"/>
                  </a:lnTo>
                  <a:lnTo>
                    <a:pt x="7843191" y="747460"/>
                  </a:lnTo>
                  <a:lnTo>
                    <a:pt x="8101833" y="723087"/>
                  </a:lnTo>
                  <a:lnTo>
                    <a:pt x="8426496" y="691925"/>
                  </a:lnTo>
                  <a:lnTo>
                    <a:pt x="8751984" y="660139"/>
                  </a:lnTo>
                  <a:lnTo>
                    <a:pt x="9207653" y="614890"/>
                  </a:lnTo>
                  <a:lnTo>
                    <a:pt x="9983401" y="536444"/>
                  </a:lnTo>
                  <a:lnTo>
                    <a:pt x="11357828" y="396220"/>
                  </a:lnTo>
                  <a:lnTo>
                    <a:pt x="11832411" y="348509"/>
                  </a:lnTo>
                  <a:lnTo>
                    <a:pt x="12176561" y="314513"/>
                  </a:lnTo>
                  <a:lnTo>
                    <a:pt x="12454611" y="287572"/>
                  </a:lnTo>
                  <a:lnTo>
                    <a:pt x="12670800" y="267044"/>
                  </a:lnTo>
                  <a:lnTo>
                    <a:pt x="12881024" y="247513"/>
                  </a:lnTo>
                  <a:lnTo>
                    <a:pt x="13034551" y="233568"/>
                  </a:lnTo>
                  <a:lnTo>
                    <a:pt x="13184354" y="220265"/>
                  </a:lnTo>
                  <a:lnTo>
                    <a:pt x="13330271" y="207636"/>
                  </a:lnTo>
                  <a:lnTo>
                    <a:pt x="13472146" y="195717"/>
                  </a:lnTo>
                  <a:lnTo>
                    <a:pt x="13609819" y="184542"/>
                  </a:lnTo>
                  <a:lnTo>
                    <a:pt x="13699188" y="177522"/>
                  </a:lnTo>
                  <a:lnTo>
                    <a:pt x="13786572" y="170857"/>
                  </a:lnTo>
                  <a:lnTo>
                    <a:pt x="13871924" y="164559"/>
                  </a:lnTo>
                  <a:lnTo>
                    <a:pt x="13955197" y="158636"/>
                  </a:lnTo>
                  <a:lnTo>
                    <a:pt x="14036343" y="153100"/>
                  </a:lnTo>
                  <a:lnTo>
                    <a:pt x="14115317" y="147959"/>
                  </a:lnTo>
                  <a:lnTo>
                    <a:pt x="14192070" y="143226"/>
                  </a:lnTo>
                  <a:lnTo>
                    <a:pt x="14266555" y="138909"/>
                  </a:lnTo>
                  <a:lnTo>
                    <a:pt x="14338726" y="135018"/>
                  </a:lnTo>
                  <a:lnTo>
                    <a:pt x="14408536" y="131565"/>
                  </a:lnTo>
                  <a:lnTo>
                    <a:pt x="14475937" y="128558"/>
                  </a:lnTo>
                  <a:lnTo>
                    <a:pt x="14540882" y="126008"/>
                  </a:lnTo>
                  <a:lnTo>
                    <a:pt x="14603325" y="123926"/>
                  </a:lnTo>
                  <a:lnTo>
                    <a:pt x="14771314" y="119644"/>
                  </a:lnTo>
                  <a:lnTo>
                    <a:pt x="15367377" y="102862"/>
                  </a:lnTo>
                  <a:lnTo>
                    <a:pt x="15540599" y="98408"/>
                  </a:lnTo>
                  <a:lnTo>
                    <a:pt x="15674078" y="95344"/>
                  </a:lnTo>
                  <a:lnTo>
                    <a:pt x="15764687" y="93485"/>
                  </a:lnTo>
                  <a:lnTo>
                    <a:pt x="15856547" y="91806"/>
                  </a:lnTo>
                  <a:lnTo>
                    <a:pt x="15949621" y="90335"/>
                  </a:lnTo>
                  <a:lnTo>
                    <a:pt x="16043867" y="89100"/>
                  </a:lnTo>
                  <a:lnTo>
                    <a:pt x="16139247" y="88130"/>
                  </a:lnTo>
                  <a:lnTo>
                    <a:pt x="16235721" y="87452"/>
                  </a:lnTo>
                  <a:lnTo>
                    <a:pt x="16333249" y="87094"/>
                  </a:lnTo>
                  <a:lnTo>
                    <a:pt x="16431792" y="87084"/>
                  </a:lnTo>
                  <a:lnTo>
                    <a:pt x="16481432" y="87219"/>
                  </a:lnTo>
                  <a:lnTo>
                    <a:pt x="16531311" y="87451"/>
                  </a:lnTo>
                  <a:lnTo>
                    <a:pt x="16581424" y="87785"/>
                  </a:lnTo>
                  <a:lnTo>
                    <a:pt x="16631765" y="88223"/>
                  </a:lnTo>
                  <a:lnTo>
                    <a:pt x="16682331" y="88769"/>
                  </a:lnTo>
                  <a:lnTo>
                    <a:pt x="16733117" y="89427"/>
                  </a:lnTo>
                  <a:lnTo>
                    <a:pt x="16784116" y="90200"/>
                  </a:lnTo>
                  <a:lnTo>
                    <a:pt x="16835325" y="91092"/>
                  </a:lnTo>
                  <a:lnTo>
                    <a:pt x="16886738" y="92106"/>
                  </a:lnTo>
                  <a:lnTo>
                    <a:pt x="16938350" y="93245"/>
                  </a:lnTo>
                  <a:lnTo>
                    <a:pt x="16990157" y="94514"/>
                  </a:lnTo>
                  <a:lnTo>
                    <a:pt x="17042154" y="95916"/>
                  </a:lnTo>
                  <a:lnTo>
                    <a:pt x="17094335" y="97453"/>
                  </a:lnTo>
                  <a:lnTo>
                    <a:pt x="17146695" y="99131"/>
                  </a:lnTo>
                  <a:lnTo>
                    <a:pt x="17199231" y="100952"/>
                  </a:lnTo>
                  <a:lnTo>
                    <a:pt x="17251936" y="102919"/>
                  </a:lnTo>
                  <a:lnTo>
                    <a:pt x="17304806" y="105037"/>
                  </a:lnTo>
                  <a:lnTo>
                    <a:pt x="17357837" y="107308"/>
                  </a:lnTo>
                  <a:lnTo>
                    <a:pt x="17411022" y="109737"/>
                  </a:lnTo>
                  <a:lnTo>
                    <a:pt x="17464357" y="112327"/>
                  </a:lnTo>
                  <a:lnTo>
                    <a:pt x="17517837" y="115081"/>
                  </a:lnTo>
                  <a:lnTo>
                    <a:pt x="17571457" y="118002"/>
                  </a:lnTo>
                  <a:lnTo>
                    <a:pt x="17625213" y="121095"/>
                  </a:lnTo>
                  <a:lnTo>
                    <a:pt x="17679099" y="124363"/>
                  </a:lnTo>
                  <a:lnTo>
                    <a:pt x="17733110" y="127809"/>
                  </a:lnTo>
                  <a:lnTo>
                    <a:pt x="17787242" y="131437"/>
                  </a:lnTo>
                  <a:lnTo>
                    <a:pt x="17841489" y="135250"/>
                  </a:lnTo>
                  <a:lnTo>
                    <a:pt x="17895847" y="139252"/>
                  </a:lnTo>
                  <a:lnTo>
                    <a:pt x="17950310" y="143447"/>
                  </a:lnTo>
                  <a:lnTo>
                    <a:pt x="18004874" y="147837"/>
                  </a:lnTo>
                  <a:lnTo>
                    <a:pt x="18059533" y="152427"/>
                  </a:lnTo>
                  <a:lnTo>
                    <a:pt x="18114284" y="157219"/>
                  </a:lnTo>
                  <a:lnTo>
                    <a:pt x="18169120" y="162218"/>
                  </a:lnTo>
                  <a:lnTo>
                    <a:pt x="18224037" y="167427"/>
                  </a:lnTo>
                  <a:lnTo>
                    <a:pt x="18279030" y="172850"/>
                  </a:lnTo>
                  <a:lnTo>
                    <a:pt x="18334094" y="178489"/>
                  </a:lnTo>
                  <a:lnTo>
                    <a:pt x="18389225" y="184348"/>
                  </a:lnTo>
                  <a:lnTo>
                    <a:pt x="18444416" y="190432"/>
                  </a:lnTo>
                  <a:lnTo>
                    <a:pt x="18499664" y="196743"/>
                  </a:lnTo>
                  <a:lnTo>
                    <a:pt x="18554963" y="203285"/>
                  </a:lnTo>
                  <a:lnTo>
                    <a:pt x="18610308" y="210061"/>
                  </a:lnTo>
                  <a:lnTo>
                    <a:pt x="18665694" y="217076"/>
                  </a:lnTo>
                  <a:lnTo>
                    <a:pt x="18721118" y="224332"/>
                  </a:lnTo>
                  <a:lnTo>
                    <a:pt x="18776572" y="231832"/>
                  </a:lnTo>
                  <a:lnTo>
                    <a:pt x="18832053" y="239582"/>
                  </a:lnTo>
                  <a:lnTo>
                    <a:pt x="18887556" y="247583"/>
                  </a:lnTo>
                  <a:lnTo>
                    <a:pt x="18943076" y="255840"/>
                  </a:lnTo>
                  <a:lnTo>
                    <a:pt x="18998607" y="264356"/>
                  </a:lnTo>
                  <a:lnTo>
                    <a:pt x="19054145" y="273134"/>
                  </a:lnTo>
                  <a:lnTo>
                    <a:pt x="19109685" y="282179"/>
                  </a:lnTo>
                  <a:lnTo>
                    <a:pt x="19165222" y="291493"/>
                  </a:lnTo>
                  <a:lnTo>
                    <a:pt x="19220751" y="301080"/>
                  </a:lnTo>
                  <a:lnTo>
                    <a:pt x="19276267" y="310943"/>
                  </a:lnTo>
                  <a:lnTo>
                    <a:pt x="19331766" y="321087"/>
                  </a:lnTo>
                  <a:lnTo>
                    <a:pt x="19387241" y="331514"/>
                  </a:lnTo>
                  <a:lnTo>
                    <a:pt x="19442689" y="342228"/>
                  </a:lnTo>
                  <a:lnTo>
                    <a:pt x="19498104" y="353233"/>
                  </a:lnTo>
                  <a:lnTo>
                    <a:pt x="19553481" y="364532"/>
                  </a:lnTo>
                  <a:lnTo>
                    <a:pt x="19608816" y="376129"/>
                  </a:lnTo>
                  <a:lnTo>
                    <a:pt x="19664104" y="388027"/>
                  </a:lnTo>
                  <a:lnTo>
                    <a:pt x="19719338" y="400229"/>
                  </a:lnTo>
                  <a:lnTo>
                    <a:pt x="19774516" y="412740"/>
                  </a:lnTo>
                  <a:lnTo>
                    <a:pt x="19829631" y="425562"/>
                  </a:lnTo>
                  <a:lnTo>
                    <a:pt x="19884679" y="438699"/>
                  </a:lnTo>
                  <a:lnTo>
                    <a:pt x="19939655" y="452155"/>
                  </a:lnTo>
                  <a:lnTo>
                    <a:pt x="19994554" y="465933"/>
                  </a:lnTo>
                  <a:lnTo>
                    <a:pt x="20049371" y="480037"/>
                  </a:lnTo>
                  <a:lnTo>
                    <a:pt x="20104100" y="494470"/>
                  </a:lnTo>
                  <a:lnTo>
                    <a:pt x="20104100" y="399529"/>
                  </a:lnTo>
                  <a:lnTo>
                    <a:pt x="20064302" y="385915"/>
                  </a:lnTo>
                  <a:lnTo>
                    <a:pt x="20021310" y="372357"/>
                  </a:lnTo>
                  <a:lnTo>
                    <a:pt x="19975182" y="358866"/>
                  </a:lnTo>
                  <a:lnTo>
                    <a:pt x="19925976" y="345452"/>
                  </a:lnTo>
                  <a:lnTo>
                    <a:pt x="19873748" y="332127"/>
                  </a:lnTo>
                  <a:lnTo>
                    <a:pt x="19818556" y="318903"/>
                  </a:lnTo>
                  <a:lnTo>
                    <a:pt x="19760458" y="305790"/>
                  </a:lnTo>
                  <a:lnTo>
                    <a:pt x="19699511" y="292800"/>
                  </a:lnTo>
                  <a:lnTo>
                    <a:pt x="19635772" y="279943"/>
                  </a:lnTo>
                  <a:lnTo>
                    <a:pt x="19569299" y="267231"/>
                  </a:lnTo>
                  <a:lnTo>
                    <a:pt x="19500149" y="254675"/>
                  </a:lnTo>
                  <a:lnTo>
                    <a:pt x="19428379" y="242287"/>
                  </a:lnTo>
                  <a:lnTo>
                    <a:pt x="19354048" y="230076"/>
                  </a:lnTo>
                  <a:lnTo>
                    <a:pt x="19315939" y="224041"/>
                  </a:lnTo>
                  <a:lnTo>
                    <a:pt x="19277211" y="218055"/>
                  </a:lnTo>
                  <a:lnTo>
                    <a:pt x="19237872" y="212119"/>
                  </a:lnTo>
                  <a:lnTo>
                    <a:pt x="19197927" y="206234"/>
                  </a:lnTo>
                  <a:lnTo>
                    <a:pt x="19157386" y="200402"/>
                  </a:lnTo>
                  <a:lnTo>
                    <a:pt x="19116254" y="194625"/>
                  </a:lnTo>
                  <a:lnTo>
                    <a:pt x="19074538" y="188903"/>
                  </a:lnTo>
                  <a:lnTo>
                    <a:pt x="19032247" y="183239"/>
                  </a:lnTo>
                  <a:lnTo>
                    <a:pt x="18989387" y="177632"/>
                  </a:lnTo>
                  <a:lnTo>
                    <a:pt x="18945965" y="172086"/>
                  </a:lnTo>
                  <a:lnTo>
                    <a:pt x="18901989" y="166601"/>
                  </a:lnTo>
                  <a:lnTo>
                    <a:pt x="18857466" y="161179"/>
                  </a:lnTo>
                  <a:lnTo>
                    <a:pt x="18812402" y="155821"/>
                  </a:lnTo>
                  <a:lnTo>
                    <a:pt x="18766806" y="150528"/>
                  </a:lnTo>
                  <a:lnTo>
                    <a:pt x="18720684" y="145302"/>
                  </a:lnTo>
                  <a:lnTo>
                    <a:pt x="18674043" y="140144"/>
                  </a:lnTo>
                  <a:lnTo>
                    <a:pt x="18626891" y="135056"/>
                  </a:lnTo>
                  <a:lnTo>
                    <a:pt x="18579234" y="130039"/>
                  </a:lnTo>
                  <a:lnTo>
                    <a:pt x="18531081" y="125094"/>
                  </a:lnTo>
                  <a:lnTo>
                    <a:pt x="18482438" y="120223"/>
                  </a:lnTo>
                  <a:lnTo>
                    <a:pt x="18433311" y="115427"/>
                  </a:lnTo>
                  <a:lnTo>
                    <a:pt x="18383710" y="110708"/>
                  </a:lnTo>
                  <a:lnTo>
                    <a:pt x="18333640" y="106067"/>
                  </a:lnTo>
                  <a:lnTo>
                    <a:pt x="18283108" y="101505"/>
                  </a:lnTo>
                  <a:lnTo>
                    <a:pt x="18232123" y="97024"/>
                  </a:lnTo>
                  <a:lnTo>
                    <a:pt x="18180691" y="92626"/>
                  </a:lnTo>
                  <a:lnTo>
                    <a:pt x="18128819" y="88310"/>
                  </a:lnTo>
                  <a:lnTo>
                    <a:pt x="18076515" y="84080"/>
                  </a:lnTo>
                  <a:lnTo>
                    <a:pt x="18023785" y="79936"/>
                  </a:lnTo>
                  <a:lnTo>
                    <a:pt x="17970638" y="75880"/>
                  </a:lnTo>
                  <a:lnTo>
                    <a:pt x="17917079" y="71912"/>
                  </a:lnTo>
                  <a:lnTo>
                    <a:pt x="17863116" y="68036"/>
                  </a:lnTo>
                  <a:lnTo>
                    <a:pt x="17808757" y="64251"/>
                  </a:lnTo>
                  <a:lnTo>
                    <a:pt x="17754008" y="60560"/>
                  </a:lnTo>
                  <a:lnTo>
                    <a:pt x="17698877" y="56963"/>
                  </a:lnTo>
                  <a:lnTo>
                    <a:pt x="17643371" y="53462"/>
                  </a:lnTo>
                  <a:lnTo>
                    <a:pt x="17587497" y="50059"/>
                  </a:lnTo>
                  <a:lnTo>
                    <a:pt x="17531262" y="46755"/>
                  </a:lnTo>
                  <a:lnTo>
                    <a:pt x="17474674" y="43551"/>
                  </a:lnTo>
                  <a:lnTo>
                    <a:pt x="17417739" y="40448"/>
                  </a:lnTo>
                  <a:lnTo>
                    <a:pt x="17360464" y="37449"/>
                  </a:lnTo>
                  <a:lnTo>
                    <a:pt x="17302858" y="34554"/>
                  </a:lnTo>
                  <a:lnTo>
                    <a:pt x="17244927" y="31765"/>
                  </a:lnTo>
                  <a:lnTo>
                    <a:pt x="17186678" y="29083"/>
                  </a:lnTo>
                  <a:lnTo>
                    <a:pt x="17128119" y="26510"/>
                  </a:lnTo>
                  <a:lnTo>
                    <a:pt x="17069256" y="24046"/>
                  </a:lnTo>
                  <a:lnTo>
                    <a:pt x="17010097" y="21695"/>
                  </a:lnTo>
                  <a:lnTo>
                    <a:pt x="16950649" y="19456"/>
                  </a:lnTo>
                  <a:lnTo>
                    <a:pt x="16890919" y="17331"/>
                  </a:lnTo>
                  <a:lnTo>
                    <a:pt x="16830914" y="15322"/>
                  </a:lnTo>
                  <a:lnTo>
                    <a:pt x="16770642" y="13429"/>
                  </a:lnTo>
                  <a:lnTo>
                    <a:pt x="16710110" y="11655"/>
                  </a:lnTo>
                  <a:lnTo>
                    <a:pt x="16649324" y="10001"/>
                  </a:lnTo>
                  <a:lnTo>
                    <a:pt x="16588292" y="8468"/>
                  </a:lnTo>
                  <a:lnTo>
                    <a:pt x="16527022" y="7058"/>
                  </a:lnTo>
                  <a:lnTo>
                    <a:pt x="16465520" y="5771"/>
                  </a:lnTo>
                  <a:lnTo>
                    <a:pt x="16403793" y="4610"/>
                  </a:lnTo>
                  <a:lnTo>
                    <a:pt x="16341849" y="3576"/>
                  </a:lnTo>
                  <a:lnTo>
                    <a:pt x="16279695" y="2669"/>
                  </a:lnTo>
                  <a:lnTo>
                    <a:pt x="16217338" y="1892"/>
                  </a:lnTo>
                  <a:lnTo>
                    <a:pt x="16154785" y="1246"/>
                  </a:lnTo>
                  <a:lnTo>
                    <a:pt x="16092044" y="733"/>
                  </a:lnTo>
                  <a:lnTo>
                    <a:pt x="16029121" y="353"/>
                  </a:lnTo>
                  <a:lnTo>
                    <a:pt x="15966024" y="108"/>
                  </a:lnTo>
                  <a:lnTo>
                    <a:pt x="15902759" y="0"/>
                  </a:lnTo>
                  <a:close/>
                </a:path>
              </a:pathLst>
            </a:custGeom>
            <a:solidFill>
              <a:srgbClr val="E41C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881417" y="105033"/>
            <a:ext cx="18293715" cy="19977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b="1" spc="-10" dirty="0">
                <a:latin typeface="Aptos" panose="020B0004020202020204" pitchFamily="34" charset="0"/>
              </a:rPr>
              <a:t>Development</a:t>
            </a:r>
            <a:r>
              <a:rPr b="1" spc="-25" dirty="0">
                <a:latin typeface="Aptos" panose="020B0004020202020204" pitchFamily="34" charset="0"/>
              </a:rPr>
              <a:t> </a:t>
            </a:r>
            <a:r>
              <a:rPr b="1" spc="-15" dirty="0">
                <a:latin typeface="Aptos" panose="020B0004020202020204" pitchFamily="34" charset="0"/>
              </a:rPr>
              <a:t>Notice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4D2B472A-2F3D-AC35-AD78-F90D4AA7EE37}"/>
              </a:ext>
            </a:extLst>
          </p:cNvPr>
          <p:cNvGrpSpPr/>
          <p:nvPr/>
        </p:nvGrpSpPr>
        <p:grpSpPr>
          <a:xfrm>
            <a:off x="881417" y="11038026"/>
            <a:ext cx="10666730" cy="2560320"/>
            <a:chOff x="514718" y="11077814"/>
            <a:chExt cx="10666730" cy="2560320"/>
          </a:xfrm>
        </p:grpSpPr>
        <p:sp>
          <p:nvSpPr>
            <p:cNvPr id="17" name="object 17"/>
            <p:cNvSpPr txBox="1"/>
            <p:nvPr/>
          </p:nvSpPr>
          <p:spPr>
            <a:xfrm>
              <a:off x="712216" y="12739146"/>
              <a:ext cx="5078095" cy="633507"/>
            </a:xfrm>
            <a:prstGeom prst="rect">
              <a:avLst/>
            </a:prstGeom>
            <a:noFill/>
          </p:spPr>
          <p:txBody>
            <a:bodyPr vert="horz" wrap="square" lIns="0" tIns="71120" rIns="0" bIns="0" rtlCol="0">
              <a:spAutoFit/>
            </a:bodyPr>
            <a:lstStyle/>
            <a:p>
              <a:pPr marL="135255">
                <a:lnSpc>
                  <a:spcPct val="100000"/>
                </a:lnSpc>
                <a:spcBef>
                  <a:spcPts val="560"/>
                </a:spcBef>
              </a:pPr>
              <a:r>
                <a:rPr sz="3650" b="1" spc="13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PLAN</a:t>
              </a:r>
              <a:r>
                <a:rPr sz="3650" b="1" spc="4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650" b="1" spc="6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-</a:t>
              </a:r>
              <a:r>
                <a:rPr sz="3650" b="1" spc="4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650" b="1" spc="13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YY</a:t>
              </a:r>
              <a:r>
                <a:rPr sz="3650" b="1" spc="4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650" b="1" spc="6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-</a:t>
              </a:r>
              <a:r>
                <a:rPr sz="3650" b="1" spc="4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650" b="1" spc="13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XXXXXX</a:t>
              </a:r>
              <a:endParaRPr sz="3650" dirty="0">
                <a:latin typeface="Aptos" panose="020B0004020202020204" pitchFamily="34" charset="0"/>
                <a:cs typeface="Arial"/>
              </a:endParaRPr>
            </a:p>
          </p:txBody>
        </p:sp>
        <p:sp>
          <p:nvSpPr>
            <p:cNvPr id="18" name="object 18"/>
            <p:cNvSpPr txBox="1"/>
            <p:nvPr/>
          </p:nvSpPr>
          <p:spPr>
            <a:xfrm>
              <a:off x="514718" y="11077814"/>
              <a:ext cx="10666730" cy="2560320"/>
            </a:xfrm>
            <a:prstGeom prst="rect">
              <a:avLst/>
            </a:prstGeom>
            <a:ln w="55844">
              <a:solidFill>
                <a:srgbClr val="010202"/>
              </a:solidFill>
            </a:ln>
          </p:spPr>
          <p:txBody>
            <a:bodyPr vert="horz" wrap="square" lIns="0" tIns="332105" rIns="0" bIns="0" rtlCol="0">
              <a:spAutoFit/>
            </a:bodyPr>
            <a:lstStyle/>
            <a:p>
              <a:pPr marL="391160">
                <a:lnSpc>
                  <a:spcPct val="100000"/>
                </a:lnSpc>
                <a:spcBef>
                  <a:spcPts val="2615"/>
                </a:spcBef>
              </a:pPr>
              <a:r>
                <a:rPr sz="3650" b="1" spc="9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Public</a:t>
              </a:r>
              <a:r>
                <a:rPr sz="3650" b="1" spc="2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650" b="1" spc="10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Meeting</a:t>
              </a:r>
              <a:endParaRPr sz="3650" dirty="0">
                <a:latin typeface="Aptos" panose="020B0004020202020204" pitchFamily="34" charset="0"/>
                <a:cs typeface="Arial"/>
              </a:endParaRPr>
            </a:p>
            <a:p>
              <a:pPr marL="391160">
                <a:lnSpc>
                  <a:spcPct val="100000"/>
                </a:lnSpc>
                <a:spcBef>
                  <a:spcPts val="1645"/>
                </a:spcBef>
              </a:pPr>
              <a:r>
                <a:rPr sz="3100" spc="7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Information</a:t>
              </a:r>
              <a:r>
                <a:rPr sz="3100" spc="4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100" spc="5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will</a:t>
              </a:r>
              <a:r>
                <a:rPr sz="3100" spc="4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100" spc="9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be</a:t>
              </a:r>
              <a:r>
                <a:rPr sz="3100" spc="4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100" spc="8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posted</a:t>
              </a:r>
              <a:r>
                <a:rPr sz="3100" spc="4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100" spc="9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on</a:t>
              </a:r>
              <a:r>
                <a:rPr sz="3100" spc="4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100" spc="6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this</a:t>
              </a:r>
              <a:r>
                <a:rPr sz="3100" spc="4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100" spc="7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sign</a:t>
              </a:r>
              <a:r>
                <a:rPr sz="3100" spc="4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100" spc="9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when</a:t>
              </a:r>
              <a:r>
                <a:rPr sz="3100" spc="4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100" spc="6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available.</a:t>
              </a:r>
              <a:endParaRPr sz="3100" dirty="0">
                <a:latin typeface="Aptos" panose="020B0004020202020204" pitchFamily="34" charset="0"/>
                <a:cs typeface="Arial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BD1F1F72-6702-2E92-9388-B025B1295AEF}"/>
              </a:ext>
            </a:extLst>
          </p:cNvPr>
          <p:cNvGrpSpPr/>
          <p:nvPr/>
        </p:nvGrpSpPr>
        <p:grpSpPr>
          <a:xfrm>
            <a:off x="12524543" y="2925445"/>
            <a:ext cx="6727507" cy="6536142"/>
            <a:chOff x="12524543" y="2925445"/>
            <a:chExt cx="6727507" cy="6536142"/>
          </a:xfrm>
        </p:grpSpPr>
        <p:sp>
          <p:nvSpPr>
            <p:cNvPr id="14" name="Rectangle 13"/>
            <p:cNvSpPr/>
            <p:nvPr/>
          </p:nvSpPr>
          <p:spPr>
            <a:xfrm>
              <a:off x="12524543" y="8940379"/>
              <a:ext cx="6727507" cy="5212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12524544" y="2925445"/>
              <a:ext cx="6704772" cy="603123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bject 19"/>
            <p:cNvSpPr txBox="1"/>
            <p:nvPr/>
          </p:nvSpPr>
          <p:spPr>
            <a:xfrm>
              <a:off x="12539678" y="5301587"/>
              <a:ext cx="6701790" cy="561692"/>
            </a:xfrm>
            <a:prstGeom prst="rect">
              <a:avLst/>
            </a:prstGeom>
            <a:noFill/>
            <a:ln w="11634">
              <a:noFill/>
            </a:ln>
          </p:spPr>
          <p:txBody>
            <a:bodyPr vert="horz" wrap="square" lIns="0" tIns="0" rIns="0" bIns="0" rtlCol="0">
              <a:spAutoFit/>
            </a:bodyPr>
            <a:lstStyle/>
            <a:p>
              <a:pPr marL="1270" algn="ctr">
                <a:lnSpc>
                  <a:spcPct val="100000"/>
                </a:lnSpc>
              </a:pPr>
              <a:r>
                <a:rPr sz="3650" b="1" spc="8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Insert</a:t>
              </a:r>
              <a:r>
                <a:rPr sz="3650" b="1" spc="3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650" b="1" spc="11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Image</a:t>
              </a:r>
              <a:endParaRPr sz="3650" dirty="0">
                <a:latin typeface="Aptos" panose="020B0004020202020204" pitchFamily="34" charset="0"/>
                <a:cs typeface="Arial"/>
              </a:endParaRPr>
            </a:p>
          </p:txBody>
        </p:sp>
        <p:sp>
          <p:nvSpPr>
            <p:cNvPr id="20" name="object 20"/>
            <p:cNvSpPr txBox="1"/>
            <p:nvPr/>
          </p:nvSpPr>
          <p:spPr>
            <a:xfrm>
              <a:off x="12646993" y="9049935"/>
              <a:ext cx="6487160" cy="304800"/>
            </a:xfrm>
            <a:prstGeom prst="rect">
              <a:avLst/>
            </a:prstGeom>
          </p:spPr>
          <p:txBody>
            <a:bodyPr vert="horz" wrap="square" lIns="0" tIns="1651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30"/>
                </a:spcBef>
                <a:tabLst>
                  <a:tab pos="4248150" algn="l"/>
                </a:tabLst>
              </a:pPr>
              <a:r>
                <a:rPr sz="2700" b="1" spc="104" baseline="1543" dirty="0">
                  <a:solidFill>
                    <a:srgbClr val="FFFFFF"/>
                  </a:solidFill>
                  <a:latin typeface="Aptos" panose="020B0004020202020204" pitchFamily="34" charset="0"/>
                  <a:cs typeface="Arial"/>
                </a:rPr>
                <a:t>APPLICANTS</a:t>
              </a:r>
              <a:r>
                <a:rPr sz="2700" b="1" spc="75" baseline="1543" dirty="0">
                  <a:solidFill>
                    <a:srgbClr val="FFFFFF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2700" b="1" spc="127" baseline="1543" dirty="0">
                  <a:solidFill>
                    <a:srgbClr val="FFFFFF"/>
                  </a:solidFill>
                  <a:latin typeface="Aptos" panose="020B0004020202020204" pitchFamily="34" charset="0"/>
                  <a:cs typeface="Arial"/>
                </a:rPr>
                <a:t>PROPOSAL	</a:t>
              </a:r>
              <a:r>
                <a:rPr sz="1800" b="1" spc="90" dirty="0">
                  <a:solidFill>
                    <a:srgbClr val="FFFFFF"/>
                  </a:solidFill>
                  <a:latin typeface="Aptos" panose="020B0004020202020204" pitchFamily="34" charset="0"/>
                  <a:cs typeface="Arial"/>
                </a:rPr>
                <a:t>MONTH</a:t>
              </a:r>
              <a:r>
                <a:rPr sz="1800" b="1" spc="-10" dirty="0">
                  <a:solidFill>
                    <a:srgbClr val="FFFFFF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1800" b="1" spc="80" dirty="0">
                  <a:solidFill>
                    <a:srgbClr val="FFFFFF"/>
                  </a:solidFill>
                  <a:latin typeface="Aptos" panose="020B0004020202020204" pitchFamily="34" charset="0"/>
                  <a:cs typeface="Arial"/>
                </a:rPr>
                <a:t>DAY</a:t>
              </a:r>
              <a:r>
                <a:rPr sz="1800" b="1" spc="-5" dirty="0">
                  <a:solidFill>
                    <a:srgbClr val="FFFFFF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1800" b="1" spc="85" dirty="0">
                  <a:solidFill>
                    <a:srgbClr val="FFFFFF"/>
                  </a:solidFill>
                  <a:latin typeface="Aptos" panose="020B0004020202020204" pitchFamily="34" charset="0"/>
                  <a:cs typeface="Arial"/>
                </a:rPr>
                <a:t>YEAR</a:t>
              </a:r>
              <a:endParaRPr sz="1800" dirty="0">
                <a:latin typeface="Aptos" panose="020B0004020202020204" pitchFamily="34" charset="0"/>
                <a:cs typeface="Arial"/>
              </a:endParaRPr>
            </a:p>
          </p:txBody>
        </p:sp>
      </p:grpSp>
      <p:sp>
        <p:nvSpPr>
          <p:cNvPr id="21" name="object 21"/>
          <p:cNvSpPr txBox="1"/>
          <p:nvPr/>
        </p:nvSpPr>
        <p:spPr>
          <a:xfrm>
            <a:off x="2025679" y="9633461"/>
            <a:ext cx="2090420" cy="919480"/>
          </a:xfrm>
          <a:prstGeom prst="rect">
            <a:avLst/>
          </a:prstGeom>
        </p:spPr>
        <p:txBody>
          <a:bodyPr vert="horz" wrap="square" lIns="0" tIns="73025" rIns="0" bIns="0" rtlCol="0">
            <a:spAutoFit/>
          </a:bodyPr>
          <a:lstStyle/>
          <a:p>
            <a:pPr marR="5080">
              <a:lnSpc>
                <a:spcPts val="3300"/>
              </a:lnSpc>
              <a:spcBef>
                <a:spcPts val="575"/>
              </a:spcBef>
            </a:pPr>
            <a:r>
              <a:rPr sz="3100" spc="110" dirty="0">
                <a:solidFill>
                  <a:srgbClr val="231F20"/>
                </a:solidFill>
                <a:latin typeface="Aptos" panose="020B0004020202020204" pitchFamily="34" charset="0"/>
                <a:cs typeface="Arial"/>
              </a:rPr>
              <a:t>XX</a:t>
            </a:r>
            <a:r>
              <a:rPr sz="3100" spc="-30" dirty="0">
                <a:solidFill>
                  <a:srgbClr val="231F20"/>
                </a:solidFill>
                <a:latin typeface="Aptos" panose="020B0004020202020204" pitchFamily="34" charset="0"/>
                <a:cs typeface="Arial"/>
              </a:rPr>
              <a:t> </a:t>
            </a:r>
            <a:r>
              <a:rPr sz="3100" spc="80" dirty="0">
                <a:latin typeface="Aptos" panose="020B0004020202020204" pitchFamily="34" charset="0"/>
                <a:cs typeface="Arial"/>
              </a:rPr>
              <a:t>Storeys</a:t>
            </a:r>
            <a:r>
              <a:rPr sz="3100" spc="80" dirty="0">
                <a:solidFill>
                  <a:srgbClr val="231F20"/>
                </a:solidFill>
                <a:latin typeface="Aptos" panose="020B0004020202020204" pitchFamily="34" charset="0"/>
                <a:cs typeface="Arial"/>
              </a:rPr>
              <a:t> </a:t>
            </a:r>
            <a:r>
              <a:rPr sz="3100" spc="-850" dirty="0">
                <a:solidFill>
                  <a:srgbClr val="231F20"/>
                </a:solidFill>
                <a:latin typeface="Aptos" panose="020B0004020202020204" pitchFamily="34" charset="0"/>
                <a:cs typeface="Arial"/>
              </a:rPr>
              <a:t> </a:t>
            </a:r>
            <a:r>
              <a:rPr sz="3100" spc="110" dirty="0">
                <a:solidFill>
                  <a:srgbClr val="231F20"/>
                </a:solidFill>
                <a:latin typeface="Aptos" panose="020B0004020202020204" pitchFamily="34" charset="0"/>
                <a:cs typeface="Arial"/>
              </a:rPr>
              <a:t>XX</a:t>
            </a:r>
            <a:r>
              <a:rPr sz="3100" spc="5" dirty="0">
                <a:solidFill>
                  <a:srgbClr val="231F20"/>
                </a:solidFill>
                <a:latin typeface="Aptos" panose="020B0004020202020204" pitchFamily="34" charset="0"/>
                <a:cs typeface="Arial"/>
              </a:rPr>
              <a:t> </a:t>
            </a:r>
            <a:r>
              <a:rPr sz="3100" spc="85" dirty="0">
                <a:solidFill>
                  <a:srgbClr val="231F20"/>
                </a:solidFill>
                <a:latin typeface="Aptos" panose="020B0004020202020204" pitchFamily="34" charset="0"/>
                <a:cs typeface="Arial"/>
              </a:rPr>
              <a:t>Meters</a:t>
            </a:r>
            <a:endParaRPr sz="3100" dirty="0">
              <a:latin typeface="Aptos" panose="020B0004020202020204" pitchFamily="34" charset="0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5640428" y="9845880"/>
            <a:ext cx="1905635" cy="50038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5"/>
              </a:spcBef>
            </a:pPr>
            <a:r>
              <a:rPr sz="3100" spc="110" dirty="0">
                <a:solidFill>
                  <a:srgbClr val="231F20"/>
                </a:solidFill>
                <a:latin typeface="Aptos" panose="020B0004020202020204" pitchFamily="34" charset="0"/>
                <a:cs typeface="Arial"/>
              </a:rPr>
              <a:t>XXX</a:t>
            </a:r>
            <a:r>
              <a:rPr sz="3100" spc="-25" dirty="0">
                <a:solidFill>
                  <a:srgbClr val="231F20"/>
                </a:solidFill>
                <a:latin typeface="Aptos" panose="020B0004020202020204" pitchFamily="34" charset="0"/>
                <a:cs typeface="Arial"/>
              </a:rPr>
              <a:t> </a:t>
            </a:r>
            <a:r>
              <a:rPr sz="3100" spc="70" dirty="0">
                <a:solidFill>
                  <a:srgbClr val="231F20"/>
                </a:solidFill>
                <a:latin typeface="Aptos" panose="020B0004020202020204" pitchFamily="34" charset="0"/>
                <a:cs typeface="Arial"/>
              </a:rPr>
              <a:t>Units</a:t>
            </a:r>
            <a:endParaRPr sz="3100" dirty="0">
              <a:latin typeface="Aptos" panose="020B0004020202020204" pitchFamily="34" charset="0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9088974" y="9632838"/>
            <a:ext cx="2390775" cy="919480"/>
          </a:xfrm>
          <a:prstGeom prst="rect">
            <a:avLst/>
          </a:prstGeom>
        </p:spPr>
        <p:txBody>
          <a:bodyPr vert="horz" wrap="square" lIns="0" tIns="73025" rIns="0" bIns="0" rtlCol="0">
            <a:spAutoFit/>
          </a:bodyPr>
          <a:lstStyle/>
          <a:p>
            <a:pPr marL="25400" marR="30480" indent="-635">
              <a:lnSpc>
                <a:spcPts val="3300"/>
              </a:lnSpc>
              <a:spcBef>
                <a:spcPts val="575"/>
              </a:spcBef>
            </a:pPr>
            <a:r>
              <a:rPr sz="3100" spc="110" dirty="0">
                <a:solidFill>
                  <a:srgbClr val="231F20"/>
                </a:solidFill>
                <a:latin typeface="Aptos" panose="020B0004020202020204" pitchFamily="34" charset="0"/>
                <a:cs typeface="Arial"/>
              </a:rPr>
              <a:t>XX</a:t>
            </a:r>
            <a:r>
              <a:rPr sz="3100" spc="10" dirty="0">
                <a:solidFill>
                  <a:srgbClr val="231F20"/>
                </a:solidFill>
                <a:latin typeface="Aptos" panose="020B0004020202020204" pitchFamily="34" charset="0"/>
                <a:cs typeface="Arial"/>
              </a:rPr>
              <a:t> </a:t>
            </a:r>
            <a:r>
              <a:rPr sz="3100" spc="95" dirty="0">
                <a:solidFill>
                  <a:srgbClr val="231F20"/>
                </a:solidFill>
                <a:latin typeface="Aptos" panose="020B0004020202020204" pitchFamily="34" charset="0"/>
                <a:cs typeface="Arial"/>
              </a:rPr>
              <a:t>m</a:t>
            </a:r>
            <a:r>
              <a:rPr sz="2700" spc="142" baseline="32407" dirty="0">
                <a:solidFill>
                  <a:srgbClr val="231F20"/>
                </a:solidFill>
                <a:latin typeface="Aptos" panose="020B0004020202020204" pitchFamily="34" charset="0"/>
                <a:cs typeface="Arial"/>
              </a:rPr>
              <a:t>2</a:t>
            </a:r>
            <a:r>
              <a:rPr sz="2700" spc="555" baseline="32407" dirty="0">
                <a:solidFill>
                  <a:srgbClr val="231F20"/>
                </a:solidFill>
                <a:latin typeface="Aptos" panose="020B0004020202020204" pitchFamily="34" charset="0"/>
                <a:cs typeface="Arial"/>
              </a:rPr>
              <a:t> </a:t>
            </a:r>
            <a:r>
              <a:rPr sz="3100" spc="65" dirty="0">
                <a:solidFill>
                  <a:srgbClr val="231F20"/>
                </a:solidFill>
                <a:latin typeface="Aptos" panose="020B0004020202020204" pitchFamily="34" charset="0"/>
                <a:cs typeface="Arial"/>
              </a:rPr>
              <a:t>Retail </a:t>
            </a:r>
            <a:r>
              <a:rPr sz="3100" spc="-844" dirty="0">
                <a:solidFill>
                  <a:srgbClr val="231F20"/>
                </a:solidFill>
                <a:latin typeface="Aptos" panose="020B0004020202020204" pitchFamily="34" charset="0"/>
                <a:cs typeface="Arial"/>
              </a:rPr>
              <a:t> </a:t>
            </a:r>
            <a:r>
              <a:rPr sz="3100" spc="90" dirty="0">
                <a:solidFill>
                  <a:srgbClr val="231F20"/>
                </a:solidFill>
                <a:latin typeface="Aptos" panose="020B0004020202020204" pitchFamily="34" charset="0"/>
                <a:cs typeface="Arial"/>
              </a:rPr>
              <a:t>(XX</a:t>
            </a:r>
            <a:r>
              <a:rPr sz="3100" spc="35" dirty="0">
                <a:solidFill>
                  <a:srgbClr val="231F20"/>
                </a:solidFill>
                <a:latin typeface="Aptos" panose="020B0004020202020204" pitchFamily="34" charset="0"/>
                <a:cs typeface="Arial"/>
              </a:rPr>
              <a:t> </a:t>
            </a:r>
            <a:r>
              <a:rPr sz="3100" spc="55" dirty="0">
                <a:solidFill>
                  <a:srgbClr val="231F20"/>
                </a:solidFill>
                <a:latin typeface="Aptos" panose="020B0004020202020204" pitchFamily="34" charset="0"/>
                <a:cs typeface="Arial"/>
              </a:rPr>
              <a:t>sf.)</a:t>
            </a:r>
            <a:endParaRPr sz="3100" dirty="0">
              <a:latin typeface="Aptos" panose="020B0004020202020204" pitchFamily="34" charset="0"/>
              <a:cs typeface="Arial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13598966" y="10642507"/>
            <a:ext cx="6282883" cy="643766"/>
          </a:xfrm>
          <a:prstGeom prst="rect">
            <a:avLst/>
          </a:prstGeom>
          <a:noFill/>
        </p:spPr>
        <p:txBody>
          <a:bodyPr vert="horz" wrap="square" lIns="0" tIns="27940" rIns="0" bIns="0" rtlCol="0">
            <a:spAutoFit/>
          </a:bodyPr>
          <a:lstStyle/>
          <a:p>
            <a:pPr marL="79375" marR="678180">
              <a:lnSpc>
                <a:spcPts val="2270"/>
              </a:lnSpc>
              <a:spcBef>
                <a:spcPts val="220"/>
              </a:spcBef>
            </a:pPr>
            <a:r>
              <a:rPr sz="2000" spc="50" dirty="0">
                <a:solidFill>
                  <a:srgbClr val="231F20"/>
                </a:solidFill>
                <a:latin typeface="Aptos" panose="020B0004020202020204" pitchFamily="34" charset="0"/>
                <a:cs typeface="Arial"/>
              </a:rPr>
              <a:t>Planner’s</a:t>
            </a:r>
            <a:r>
              <a:rPr sz="2000" spc="-25" dirty="0">
                <a:solidFill>
                  <a:srgbClr val="231F20"/>
                </a:solidFill>
                <a:latin typeface="Aptos" panose="020B0004020202020204" pitchFamily="34" charset="0"/>
                <a:cs typeface="Arial"/>
              </a:rPr>
              <a:t> </a:t>
            </a:r>
            <a:r>
              <a:rPr sz="2000" spc="70" dirty="0">
                <a:solidFill>
                  <a:srgbClr val="231F20"/>
                </a:solidFill>
                <a:latin typeface="Aptos" panose="020B0004020202020204" pitchFamily="34" charset="0"/>
                <a:cs typeface="Arial"/>
              </a:rPr>
              <a:t>Name </a:t>
            </a:r>
            <a:endParaRPr lang="en-US" sz="2000" spc="70" dirty="0">
              <a:solidFill>
                <a:srgbClr val="231F20"/>
              </a:solidFill>
              <a:latin typeface="Aptos" panose="020B0004020202020204" pitchFamily="34" charset="0"/>
              <a:cs typeface="Arial"/>
            </a:endParaRPr>
          </a:p>
          <a:p>
            <a:pPr marL="79375" marR="678180">
              <a:lnSpc>
                <a:spcPts val="2270"/>
              </a:lnSpc>
              <a:spcBef>
                <a:spcPts val="220"/>
              </a:spcBef>
            </a:pPr>
            <a:r>
              <a:rPr sz="2000" spc="-540" dirty="0">
                <a:solidFill>
                  <a:srgbClr val="231F20"/>
                </a:solidFill>
                <a:latin typeface="Aptos" panose="020B0004020202020204" pitchFamily="34" charset="0"/>
                <a:cs typeface="Arial"/>
              </a:rPr>
              <a:t> </a:t>
            </a:r>
            <a:r>
              <a:rPr sz="2000" spc="60" dirty="0">
                <a:solidFill>
                  <a:srgbClr val="231F20"/>
                </a:solidFill>
                <a:latin typeface="Aptos" panose="020B0004020202020204" pitchFamily="34" charset="0"/>
                <a:cs typeface="Arial"/>
              </a:rPr>
              <a:t>905.XXX.XXXX</a:t>
            </a:r>
            <a:r>
              <a:rPr lang="en-US" sz="2000" spc="60" dirty="0">
                <a:solidFill>
                  <a:srgbClr val="231F20"/>
                </a:solidFill>
                <a:latin typeface="Aptos" panose="020B0004020202020204" pitchFamily="34" charset="0"/>
                <a:cs typeface="Arial"/>
              </a:rPr>
              <a:t> | </a:t>
            </a:r>
            <a:r>
              <a:rPr lang="en-US" sz="2000" spc="55" dirty="0">
                <a:solidFill>
                  <a:srgbClr val="231F20"/>
                </a:solidFill>
                <a:latin typeface="Aptos" panose="020B0004020202020204" pitchFamily="34" charset="0"/>
                <a:cs typeface="Arial"/>
                <a:hlinkClick r:id="rId4"/>
              </a:rPr>
              <a:t>email@markham.ca</a:t>
            </a:r>
            <a:endParaRPr sz="2000" dirty="0">
              <a:latin typeface="Aptos" panose="020B0004020202020204" pitchFamily="34" charset="0"/>
              <a:cs typeface="Arial"/>
            </a:endParaRP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BB12A25D-F33F-B415-2D7D-8AA161839005}"/>
              </a:ext>
            </a:extLst>
          </p:cNvPr>
          <p:cNvGrpSpPr/>
          <p:nvPr/>
        </p:nvGrpSpPr>
        <p:grpSpPr>
          <a:xfrm>
            <a:off x="12480527" y="9586993"/>
            <a:ext cx="5239385" cy="2819162"/>
            <a:chOff x="12480527" y="9586993"/>
            <a:chExt cx="5239385" cy="2819162"/>
          </a:xfrm>
        </p:grpSpPr>
        <p:sp>
          <p:nvSpPr>
            <p:cNvPr id="40" name="object 40"/>
            <p:cNvSpPr txBox="1"/>
            <p:nvPr/>
          </p:nvSpPr>
          <p:spPr>
            <a:xfrm>
              <a:off x="13659506" y="10318743"/>
              <a:ext cx="2305685" cy="360680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95"/>
                </a:spcBef>
              </a:pPr>
              <a:r>
                <a:rPr sz="2200" b="1" spc="5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CITY</a:t>
              </a:r>
              <a:r>
                <a:rPr sz="2200" b="1" spc="-4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2200" b="1" spc="7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PLANNING</a:t>
              </a:r>
              <a:endParaRPr sz="2200" dirty="0">
                <a:latin typeface="Aptos" panose="020B0004020202020204" pitchFamily="34" charset="0"/>
                <a:cs typeface="Arial"/>
              </a:endParaRPr>
            </a:p>
          </p:txBody>
        </p:sp>
        <p:sp>
          <p:nvSpPr>
            <p:cNvPr id="42" name="object 42"/>
            <p:cNvSpPr txBox="1"/>
            <p:nvPr/>
          </p:nvSpPr>
          <p:spPr>
            <a:xfrm>
              <a:off x="13651207" y="11488179"/>
              <a:ext cx="3195320" cy="621030"/>
            </a:xfrm>
            <a:prstGeom prst="rect">
              <a:avLst/>
            </a:prstGeom>
          </p:spPr>
          <p:txBody>
            <a:bodyPr vert="horz" wrap="square" lIns="0" tIns="14604" rIns="0" bIns="0" rtlCol="0">
              <a:spAutoFit/>
            </a:bodyPr>
            <a:lstStyle/>
            <a:p>
              <a:pPr marL="12700">
                <a:lnSpc>
                  <a:spcPts val="2335"/>
                </a:lnSpc>
                <a:spcBef>
                  <a:spcPts val="114"/>
                </a:spcBef>
              </a:pPr>
              <a:r>
                <a:rPr sz="2000" b="1" spc="6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CLERK’S</a:t>
              </a:r>
              <a:r>
                <a:rPr sz="2000" b="1" spc="-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2000" b="1" spc="7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OFFICE</a:t>
              </a:r>
              <a:endParaRPr sz="2000" dirty="0">
                <a:latin typeface="Aptos" panose="020B0004020202020204" pitchFamily="34" charset="0"/>
                <a:cs typeface="Arial"/>
              </a:endParaRPr>
            </a:p>
            <a:p>
              <a:pPr marL="12700">
                <a:lnSpc>
                  <a:spcPts val="2335"/>
                </a:lnSpc>
              </a:pPr>
              <a:r>
                <a:rPr sz="2000" spc="5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  <a:hlinkClick r:id="rId5"/>
                </a:rPr>
                <a:t>notifications@markham.ca</a:t>
              </a:r>
              <a:endParaRPr sz="2000" dirty="0">
                <a:latin typeface="Aptos" panose="020B0004020202020204" pitchFamily="34" charset="0"/>
                <a:cs typeface="Arial"/>
              </a:endParaRPr>
            </a:p>
          </p:txBody>
        </p:sp>
        <p:grpSp>
          <p:nvGrpSpPr>
            <p:cNvPr id="43" name="object 43"/>
            <p:cNvGrpSpPr/>
            <p:nvPr/>
          </p:nvGrpSpPr>
          <p:grpSpPr>
            <a:xfrm>
              <a:off x="12535227" y="10315635"/>
              <a:ext cx="995044" cy="995044"/>
              <a:chOff x="12565437" y="11765870"/>
              <a:chExt cx="995044" cy="995044"/>
            </a:xfrm>
          </p:grpSpPr>
          <p:sp>
            <p:nvSpPr>
              <p:cNvPr id="44" name="object 44"/>
              <p:cNvSpPr/>
              <p:nvPr/>
            </p:nvSpPr>
            <p:spPr>
              <a:xfrm>
                <a:off x="12565437" y="11765870"/>
                <a:ext cx="995044" cy="995044"/>
              </a:xfrm>
              <a:custGeom>
                <a:avLst/>
                <a:gdLst/>
                <a:ahLst/>
                <a:cxnLst/>
                <a:rect l="l" t="t" r="r" b="b"/>
                <a:pathLst>
                  <a:path w="995044" h="995045">
                    <a:moveTo>
                      <a:pt x="899369" y="0"/>
                    </a:moveTo>
                    <a:lnTo>
                      <a:pt x="95331" y="0"/>
                    </a:lnTo>
                    <a:lnTo>
                      <a:pt x="58315" y="7522"/>
                    </a:lnTo>
                    <a:lnTo>
                      <a:pt x="28003" y="28003"/>
                    </a:lnTo>
                    <a:lnTo>
                      <a:pt x="7522" y="58315"/>
                    </a:lnTo>
                    <a:lnTo>
                      <a:pt x="0" y="95331"/>
                    </a:lnTo>
                    <a:lnTo>
                      <a:pt x="0" y="899356"/>
                    </a:lnTo>
                    <a:lnTo>
                      <a:pt x="7522" y="936371"/>
                    </a:lnTo>
                    <a:lnTo>
                      <a:pt x="28003" y="966684"/>
                    </a:lnTo>
                    <a:lnTo>
                      <a:pt x="58315" y="987165"/>
                    </a:lnTo>
                    <a:lnTo>
                      <a:pt x="95331" y="994687"/>
                    </a:lnTo>
                    <a:lnTo>
                      <a:pt x="899369" y="994687"/>
                    </a:lnTo>
                    <a:lnTo>
                      <a:pt x="936385" y="987165"/>
                    </a:lnTo>
                    <a:lnTo>
                      <a:pt x="966698" y="966684"/>
                    </a:lnTo>
                    <a:lnTo>
                      <a:pt x="987179" y="936371"/>
                    </a:lnTo>
                    <a:lnTo>
                      <a:pt x="994701" y="899356"/>
                    </a:lnTo>
                    <a:lnTo>
                      <a:pt x="994701" y="95331"/>
                    </a:lnTo>
                    <a:lnTo>
                      <a:pt x="987179" y="58315"/>
                    </a:lnTo>
                    <a:lnTo>
                      <a:pt x="966698" y="28003"/>
                    </a:lnTo>
                    <a:lnTo>
                      <a:pt x="936385" y="7522"/>
                    </a:lnTo>
                    <a:lnTo>
                      <a:pt x="899369" y="0"/>
                    </a:lnTo>
                    <a:close/>
                  </a:path>
                </a:pathLst>
              </a:custGeom>
              <a:solidFill>
                <a:srgbClr val="231F2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45" name="object 45"/>
              <p:cNvSpPr/>
              <p:nvPr/>
            </p:nvSpPr>
            <p:spPr>
              <a:xfrm>
                <a:off x="12714871" y="12007468"/>
                <a:ext cx="705485" cy="511809"/>
              </a:xfrm>
              <a:custGeom>
                <a:avLst/>
                <a:gdLst/>
                <a:ahLst/>
                <a:cxnLst/>
                <a:rect l="l" t="t" r="r" b="b"/>
                <a:pathLst>
                  <a:path w="705484" h="511809">
                    <a:moveTo>
                      <a:pt x="443801" y="14427"/>
                    </a:moveTo>
                    <a:lnTo>
                      <a:pt x="436270" y="8813"/>
                    </a:lnTo>
                    <a:lnTo>
                      <a:pt x="415709" y="4229"/>
                    </a:lnTo>
                    <a:lnTo>
                      <a:pt x="385216" y="1143"/>
                    </a:lnTo>
                    <a:lnTo>
                      <a:pt x="347878" y="0"/>
                    </a:lnTo>
                    <a:lnTo>
                      <a:pt x="310540" y="1143"/>
                    </a:lnTo>
                    <a:lnTo>
                      <a:pt x="280047" y="4229"/>
                    </a:lnTo>
                    <a:lnTo>
                      <a:pt x="259486" y="8813"/>
                    </a:lnTo>
                    <a:lnTo>
                      <a:pt x="251955" y="14427"/>
                    </a:lnTo>
                    <a:lnTo>
                      <a:pt x="251955" y="50431"/>
                    </a:lnTo>
                    <a:lnTo>
                      <a:pt x="273469" y="49339"/>
                    </a:lnTo>
                    <a:lnTo>
                      <a:pt x="296113" y="48526"/>
                    </a:lnTo>
                    <a:lnTo>
                      <a:pt x="319722" y="48031"/>
                    </a:lnTo>
                    <a:lnTo>
                      <a:pt x="344144" y="47853"/>
                    </a:lnTo>
                    <a:lnTo>
                      <a:pt x="370725" y="48056"/>
                    </a:lnTo>
                    <a:lnTo>
                      <a:pt x="396328" y="48653"/>
                    </a:lnTo>
                    <a:lnTo>
                      <a:pt x="420751" y="49606"/>
                    </a:lnTo>
                    <a:lnTo>
                      <a:pt x="443801" y="50901"/>
                    </a:lnTo>
                    <a:lnTo>
                      <a:pt x="443801" y="14427"/>
                    </a:lnTo>
                    <a:close/>
                  </a:path>
                  <a:path w="705484" h="511809">
                    <a:moveTo>
                      <a:pt x="556552" y="81889"/>
                    </a:moveTo>
                    <a:lnTo>
                      <a:pt x="489724" y="62903"/>
                    </a:lnTo>
                    <a:lnTo>
                      <a:pt x="443801" y="58864"/>
                    </a:lnTo>
                    <a:lnTo>
                      <a:pt x="396328" y="56616"/>
                    </a:lnTo>
                    <a:lnTo>
                      <a:pt x="344144" y="55816"/>
                    </a:lnTo>
                    <a:lnTo>
                      <a:pt x="319722" y="55994"/>
                    </a:lnTo>
                    <a:lnTo>
                      <a:pt x="273469" y="57302"/>
                    </a:lnTo>
                    <a:lnTo>
                      <a:pt x="203149" y="62395"/>
                    </a:lnTo>
                    <a:lnTo>
                      <a:pt x="165163" y="67843"/>
                    </a:lnTo>
                    <a:lnTo>
                      <a:pt x="131737" y="81889"/>
                    </a:lnTo>
                    <a:lnTo>
                      <a:pt x="131737" y="105016"/>
                    </a:lnTo>
                    <a:lnTo>
                      <a:pt x="178663" y="97878"/>
                    </a:lnTo>
                    <a:lnTo>
                      <a:pt x="231927" y="92506"/>
                    </a:lnTo>
                    <a:lnTo>
                      <a:pt x="290372" y="89128"/>
                    </a:lnTo>
                    <a:lnTo>
                      <a:pt x="352869" y="87947"/>
                    </a:lnTo>
                    <a:lnTo>
                      <a:pt x="409435" y="88912"/>
                    </a:lnTo>
                    <a:lnTo>
                      <a:pt x="462788" y="91694"/>
                    </a:lnTo>
                    <a:lnTo>
                      <a:pt x="512114" y="96113"/>
                    </a:lnTo>
                    <a:lnTo>
                      <a:pt x="556552" y="102044"/>
                    </a:lnTo>
                    <a:lnTo>
                      <a:pt x="556552" y="81889"/>
                    </a:lnTo>
                    <a:close/>
                  </a:path>
                  <a:path w="705484" h="511809">
                    <a:moveTo>
                      <a:pt x="676490" y="160362"/>
                    </a:moveTo>
                    <a:lnTo>
                      <a:pt x="643166" y="133121"/>
                    </a:lnTo>
                    <a:lnTo>
                      <a:pt x="605599" y="121602"/>
                    </a:lnTo>
                    <a:lnTo>
                      <a:pt x="556552" y="111963"/>
                    </a:lnTo>
                    <a:lnTo>
                      <a:pt x="512114" y="106032"/>
                    </a:lnTo>
                    <a:lnTo>
                      <a:pt x="462788" y="101600"/>
                    </a:lnTo>
                    <a:lnTo>
                      <a:pt x="409435" y="98818"/>
                    </a:lnTo>
                    <a:lnTo>
                      <a:pt x="352856" y="97866"/>
                    </a:lnTo>
                    <a:lnTo>
                      <a:pt x="290372" y="99047"/>
                    </a:lnTo>
                    <a:lnTo>
                      <a:pt x="231927" y="102425"/>
                    </a:lnTo>
                    <a:lnTo>
                      <a:pt x="178663" y="107797"/>
                    </a:lnTo>
                    <a:lnTo>
                      <a:pt x="131737" y="114922"/>
                    </a:lnTo>
                    <a:lnTo>
                      <a:pt x="89623" y="124307"/>
                    </a:lnTo>
                    <a:lnTo>
                      <a:pt x="36969" y="147307"/>
                    </a:lnTo>
                    <a:lnTo>
                      <a:pt x="29235" y="188201"/>
                    </a:lnTo>
                    <a:lnTo>
                      <a:pt x="59423" y="183032"/>
                    </a:lnTo>
                    <a:lnTo>
                      <a:pt x="101625" y="178511"/>
                    </a:lnTo>
                    <a:lnTo>
                      <a:pt x="154165" y="174764"/>
                    </a:lnTo>
                    <a:lnTo>
                      <a:pt x="215430" y="171919"/>
                    </a:lnTo>
                    <a:lnTo>
                      <a:pt x="283768" y="170129"/>
                    </a:lnTo>
                    <a:lnTo>
                      <a:pt x="357530" y="169494"/>
                    </a:lnTo>
                    <a:lnTo>
                      <a:pt x="427037" y="170053"/>
                    </a:lnTo>
                    <a:lnTo>
                      <a:pt x="491807" y="171653"/>
                    </a:lnTo>
                    <a:lnTo>
                      <a:pt x="550506" y="174180"/>
                    </a:lnTo>
                    <a:lnTo>
                      <a:pt x="601764" y="177546"/>
                    </a:lnTo>
                    <a:lnTo>
                      <a:pt x="644207" y="181610"/>
                    </a:lnTo>
                    <a:lnTo>
                      <a:pt x="676490" y="186283"/>
                    </a:lnTo>
                    <a:lnTo>
                      <a:pt x="676490" y="160362"/>
                    </a:lnTo>
                    <a:close/>
                  </a:path>
                  <a:path w="705484" h="511809">
                    <a:moveTo>
                      <a:pt x="705104" y="204635"/>
                    </a:moveTo>
                    <a:lnTo>
                      <a:pt x="703859" y="204635"/>
                    </a:lnTo>
                    <a:lnTo>
                      <a:pt x="703211" y="204190"/>
                    </a:lnTo>
                    <a:lnTo>
                      <a:pt x="698868" y="201930"/>
                    </a:lnTo>
                    <a:lnTo>
                      <a:pt x="693127" y="199923"/>
                    </a:lnTo>
                    <a:lnTo>
                      <a:pt x="685660" y="197993"/>
                    </a:lnTo>
                    <a:lnTo>
                      <a:pt x="676490" y="196113"/>
                    </a:lnTo>
                    <a:lnTo>
                      <a:pt x="673811" y="195732"/>
                    </a:lnTo>
                    <a:lnTo>
                      <a:pt x="673811" y="343966"/>
                    </a:lnTo>
                    <a:lnTo>
                      <a:pt x="673811" y="439699"/>
                    </a:lnTo>
                    <a:lnTo>
                      <a:pt x="659790" y="439699"/>
                    </a:lnTo>
                    <a:lnTo>
                      <a:pt x="659790" y="343966"/>
                    </a:lnTo>
                    <a:lnTo>
                      <a:pt x="666178" y="343966"/>
                    </a:lnTo>
                    <a:lnTo>
                      <a:pt x="666178" y="326263"/>
                    </a:lnTo>
                    <a:lnTo>
                      <a:pt x="667423" y="326263"/>
                    </a:lnTo>
                    <a:lnTo>
                      <a:pt x="667423" y="343966"/>
                    </a:lnTo>
                    <a:lnTo>
                      <a:pt x="673811" y="343966"/>
                    </a:lnTo>
                    <a:lnTo>
                      <a:pt x="673811" y="195732"/>
                    </a:lnTo>
                    <a:lnTo>
                      <a:pt x="644220" y="191439"/>
                    </a:lnTo>
                    <a:lnTo>
                      <a:pt x="639546" y="190995"/>
                    </a:lnTo>
                    <a:lnTo>
                      <a:pt x="639546" y="343966"/>
                    </a:lnTo>
                    <a:lnTo>
                      <a:pt x="639546" y="439699"/>
                    </a:lnTo>
                    <a:lnTo>
                      <a:pt x="601548" y="439699"/>
                    </a:lnTo>
                    <a:lnTo>
                      <a:pt x="601548" y="343966"/>
                    </a:lnTo>
                    <a:lnTo>
                      <a:pt x="607936" y="343966"/>
                    </a:lnTo>
                    <a:lnTo>
                      <a:pt x="607936" y="326263"/>
                    </a:lnTo>
                    <a:lnTo>
                      <a:pt x="633158" y="326263"/>
                    </a:lnTo>
                    <a:lnTo>
                      <a:pt x="633158" y="343966"/>
                    </a:lnTo>
                    <a:lnTo>
                      <a:pt x="639546" y="343966"/>
                    </a:lnTo>
                    <a:lnTo>
                      <a:pt x="639546" y="190995"/>
                    </a:lnTo>
                    <a:lnTo>
                      <a:pt x="601764" y="187375"/>
                    </a:lnTo>
                    <a:lnTo>
                      <a:pt x="581304" y="186042"/>
                    </a:lnTo>
                    <a:lnTo>
                      <a:pt x="581304" y="343966"/>
                    </a:lnTo>
                    <a:lnTo>
                      <a:pt x="581304" y="439699"/>
                    </a:lnTo>
                    <a:lnTo>
                      <a:pt x="520573" y="439699"/>
                    </a:lnTo>
                    <a:lnTo>
                      <a:pt x="520573" y="343966"/>
                    </a:lnTo>
                    <a:lnTo>
                      <a:pt x="526961" y="343966"/>
                    </a:lnTo>
                    <a:lnTo>
                      <a:pt x="526961" y="326263"/>
                    </a:lnTo>
                    <a:lnTo>
                      <a:pt x="574929" y="326263"/>
                    </a:lnTo>
                    <a:lnTo>
                      <a:pt x="574929" y="343966"/>
                    </a:lnTo>
                    <a:lnTo>
                      <a:pt x="581304" y="343966"/>
                    </a:lnTo>
                    <a:lnTo>
                      <a:pt x="581304" y="186042"/>
                    </a:lnTo>
                    <a:lnTo>
                      <a:pt x="550519" y="184023"/>
                    </a:lnTo>
                    <a:lnTo>
                      <a:pt x="500329" y="181864"/>
                    </a:lnTo>
                    <a:lnTo>
                      <a:pt x="500329" y="343966"/>
                    </a:lnTo>
                    <a:lnTo>
                      <a:pt x="500329" y="439699"/>
                    </a:lnTo>
                    <a:lnTo>
                      <a:pt x="428383" y="439699"/>
                    </a:lnTo>
                    <a:lnTo>
                      <a:pt x="428383" y="343966"/>
                    </a:lnTo>
                    <a:lnTo>
                      <a:pt x="434771" y="343966"/>
                    </a:lnTo>
                    <a:lnTo>
                      <a:pt x="434771" y="326263"/>
                    </a:lnTo>
                    <a:lnTo>
                      <a:pt x="493953" y="326263"/>
                    </a:lnTo>
                    <a:lnTo>
                      <a:pt x="493953" y="343966"/>
                    </a:lnTo>
                    <a:lnTo>
                      <a:pt x="500329" y="343966"/>
                    </a:lnTo>
                    <a:lnTo>
                      <a:pt x="500329" y="181864"/>
                    </a:lnTo>
                    <a:lnTo>
                      <a:pt x="491807" y="181483"/>
                    </a:lnTo>
                    <a:lnTo>
                      <a:pt x="427024" y="179882"/>
                    </a:lnTo>
                    <a:lnTo>
                      <a:pt x="408139" y="179743"/>
                    </a:lnTo>
                    <a:lnTo>
                      <a:pt x="408139" y="343966"/>
                    </a:lnTo>
                    <a:lnTo>
                      <a:pt x="408139" y="439699"/>
                    </a:lnTo>
                    <a:lnTo>
                      <a:pt x="328282" y="439699"/>
                    </a:lnTo>
                    <a:lnTo>
                      <a:pt x="328282" y="343966"/>
                    </a:lnTo>
                    <a:lnTo>
                      <a:pt x="334657" y="343966"/>
                    </a:lnTo>
                    <a:lnTo>
                      <a:pt x="334657" y="326263"/>
                    </a:lnTo>
                    <a:lnTo>
                      <a:pt x="401751" y="326263"/>
                    </a:lnTo>
                    <a:lnTo>
                      <a:pt x="401751" y="343966"/>
                    </a:lnTo>
                    <a:lnTo>
                      <a:pt x="408139" y="343966"/>
                    </a:lnTo>
                    <a:lnTo>
                      <a:pt x="408139" y="179743"/>
                    </a:lnTo>
                    <a:lnTo>
                      <a:pt x="357530" y="179336"/>
                    </a:lnTo>
                    <a:lnTo>
                      <a:pt x="308025" y="179755"/>
                    </a:lnTo>
                    <a:lnTo>
                      <a:pt x="308025" y="343966"/>
                    </a:lnTo>
                    <a:lnTo>
                      <a:pt x="308025" y="439699"/>
                    </a:lnTo>
                    <a:lnTo>
                      <a:pt x="230606" y="439699"/>
                    </a:lnTo>
                    <a:lnTo>
                      <a:pt x="230606" y="343966"/>
                    </a:lnTo>
                    <a:lnTo>
                      <a:pt x="236994" y="343966"/>
                    </a:lnTo>
                    <a:lnTo>
                      <a:pt x="236994" y="326263"/>
                    </a:lnTo>
                    <a:lnTo>
                      <a:pt x="301650" y="326263"/>
                    </a:lnTo>
                    <a:lnTo>
                      <a:pt x="301650" y="343966"/>
                    </a:lnTo>
                    <a:lnTo>
                      <a:pt x="308025" y="343966"/>
                    </a:lnTo>
                    <a:lnTo>
                      <a:pt x="308025" y="179755"/>
                    </a:lnTo>
                    <a:lnTo>
                      <a:pt x="283768" y="179959"/>
                    </a:lnTo>
                    <a:lnTo>
                      <a:pt x="215430" y="181762"/>
                    </a:lnTo>
                    <a:lnTo>
                      <a:pt x="210388" y="182003"/>
                    </a:lnTo>
                    <a:lnTo>
                      <a:pt x="210388" y="343966"/>
                    </a:lnTo>
                    <a:lnTo>
                      <a:pt x="210388" y="439699"/>
                    </a:lnTo>
                    <a:lnTo>
                      <a:pt x="144043" y="439699"/>
                    </a:lnTo>
                    <a:lnTo>
                      <a:pt x="144043" y="343966"/>
                    </a:lnTo>
                    <a:lnTo>
                      <a:pt x="150418" y="343966"/>
                    </a:lnTo>
                    <a:lnTo>
                      <a:pt x="150418" y="326263"/>
                    </a:lnTo>
                    <a:lnTo>
                      <a:pt x="203987" y="326263"/>
                    </a:lnTo>
                    <a:lnTo>
                      <a:pt x="203987" y="343966"/>
                    </a:lnTo>
                    <a:lnTo>
                      <a:pt x="210388" y="343966"/>
                    </a:lnTo>
                    <a:lnTo>
                      <a:pt x="210388" y="182003"/>
                    </a:lnTo>
                    <a:lnTo>
                      <a:pt x="154165" y="184594"/>
                    </a:lnTo>
                    <a:lnTo>
                      <a:pt x="123799" y="186766"/>
                    </a:lnTo>
                    <a:lnTo>
                      <a:pt x="123799" y="343966"/>
                    </a:lnTo>
                    <a:lnTo>
                      <a:pt x="123799" y="439699"/>
                    </a:lnTo>
                    <a:lnTo>
                      <a:pt x="78625" y="439699"/>
                    </a:lnTo>
                    <a:lnTo>
                      <a:pt x="78625" y="343966"/>
                    </a:lnTo>
                    <a:lnTo>
                      <a:pt x="85013" y="343966"/>
                    </a:lnTo>
                    <a:lnTo>
                      <a:pt x="85013" y="326263"/>
                    </a:lnTo>
                    <a:lnTo>
                      <a:pt x="117411" y="326263"/>
                    </a:lnTo>
                    <a:lnTo>
                      <a:pt x="117411" y="343966"/>
                    </a:lnTo>
                    <a:lnTo>
                      <a:pt x="123799" y="343966"/>
                    </a:lnTo>
                    <a:lnTo>
                      <a:pt x="123799" y="186766"/>
                    </a:lnTo>
                    <a:lnTo>
                      <a:pt x="101625" y="188341"/>
                    </a:lnTo>
                    <a:lnTo>
                      <a:pt x="59423" y="192862"/>
                    </a:lnTo>
                    <a:lnTo>
                      <a:pt x="58381" y="193052"/>
                    </a:lnTo>
                    <a:lnTo>
                      <a:pt x="58381" y="343966"/>
                    </a:lnTo>
                    <a:lnTo>
                      <a:pt x="58381" y="439699"/>
                    </a:lnTo>
                    <a:lnTo>
                      <a:pt x="31915" y="439699"/>
                    </a:lnTo>
                    <a:lnTo>
                      <a:pt x="31915" y="343966"/>
                    </a:lnTo>
                    <a:lnTo>
                      <a:pt x="38303" y="343966"/>
                    </a:lnTo>
                    <a:lnTo>
                      <a:pt x="38303" y="326263"/>
                    </a:lnTo>
                    <a:lnTo>
                      <a:pt x="52006" y="326263"/>
                    </a:lnTo>
                    <a:lnTo>
                      <a:pt x="52006" y="343966"/>
                    </a:lnTo>
                    <a:lnTo>
                      <a:pt x="58381" y="343966"/>
                    </a:lnTo>
                    <a:lnTo>
                      <a:pt x="58381" y="193052"/>
                    </a:lnTo>
                    <a:lnTo>
                      <a:pt x="29235" y="198031"/>
                    </a:lnTo>
                    <a:lnTo>
                      <a:pt x="20955" y="199936"/>
                    </a:lnTo>
                    <a:lnTo>
                      <a:pt x="15201" y="201930"/>
                    </a:lnTo>
                    <a:lnTo>
                      <a:pt x="12255" y="203987"/>
                    </a:lnTo>
                    <a:lnTo>
                      <a:pt x="11506" y="204419"/>
                    </a:lnTo>
                    <a:lnTo>
                      <a:pt x="11188" y="204635"/>
                    </a:lnTo>
                    <a:lnTo>
                      <a:pt x="9969" y="204635"/>
                    </a:lnTo>
                    <a:lnTo>
                      <a:pt x="9969" y="367576"/>
                    </a:lnTo>
                    <a:lnTo>
                      <a:pt x="16344" y="367576"/>
                    </a:lnTo>
                    <a:lnTo>
                      <a:pt x="16344" y="463296"/>
                    </a:lnTo>
                    <a:lnTo>
                      <a:pt x="0" y="463296"/>
                    </a:lnTo>
                    <a:lnTo>
                      <a:pt x="0" y="483616"/>
                    </a:lnTo>
                    <a:lnTo>
                      <a:pt x="317" y="483616"/>
                    </a:lnTo>
                    <a:lnTo>
                      <a:pt x="9613" y="490016"/>
                    </a:lnTo>
                    <a:lnTo>
                      <a:pt x="36131" y="495884"/>
                    </a:lnTo>
                    <a:lnTo>
                      <a:pt x="77724" y="501065"/>
                    </a:lnTo>
                    <a:lnTo>
                      <a:pt x="132295" y="505383"/>
                    </a:lnTo>
                    <a:lnTo>
                      <a:pt x="197726" y="508673"/>
                    </a:lnTo>
                    <a:lnTo>
                      <a:pt x="271907" y="510768"/>
                    </a:lnTo>
                    <a:lnTo>
                      <a:pt x="352704" y="511505"/>
                    </a:lnTo>
                    <a:lnTo>
                      <a:pt x="433501" y="510768"/>
                    </a:lnTo>
                    <a:lnTo>
                      <a:pt x="507682" y="508673"/>
                    </a:lnTo>
                    <a:lnTo>
                      <a:pt x="573112" y="505383"/>
                    </a:lnTo>
                    <a:lnTo>
                      <a:pt x="627684" y="501065"/>
                    </a:lnTo>
                    <a:lnTo>
                      <a:pt x="669290" y="495884"/>
                    </a:lnTo>
                    <a:lnTo>
                      <a:pt x="705104" y="483616"/>
                    </a:lnTo>
                    <a:lnTo>
                      <a:pt x="705104" y="463296"/>
                    </a:lnTo>
                    <a:lnTo>
                      <a:pt x="698715" y="463296"/>
                    </a:lnTo>
                    <a:lnTo>
                      <a:pt x="698715" y="439699"/>
                    </a:lnTo>
                    <a:lnTo>
                      <a:pt x="698715" y="367576"/>
                    </a:lnTo>
                    <a:lnTo>
                      <a:pt x="705104" y="367576"/>
                    </a:lnTo>
                    <a:lnTo>
                      <a:pt x="705104" y="326263"/>
                    </a:lnTo>
                    <a:lnTo>
                      <a:pt x="705104" y="204635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46" name="object 46"/>
            <p:cNvGrpSpPr/>
            <p:nvPr/>
          </p:nvGrpSpPr>
          <p:grpSpPr>
            <a:xfrm>
              <a:off x="12535227" y="11411111"/>
              <a:ext cx="995044" cy="995044"/>
              <a:chOff x="12565437" y="13236461"/>
              <a:chExt cx="995044" cy="995044"/>
            </a:xfrm>
          </p:grpSpPr>
          <p:sp>
            <p:nvSpPr>
              <p:cNvPr id="47" name="object 47"/>
              <p:cNvSpPr/>
              <p:nvPr/>
            </p:nvSpPr>
            <p:spPr>
              <a:xfrm>
                <a:off x="12565437" y="13236461"/>
                <a:ext cx="995044" cy="995044"/>
              </a:xfrm>
              <a:custGeom>
                <a:avLst/>
                <a:gdLst/>
                <a:ahLst/>
                <a:cxnLst/>
                <a:rect l="l" t="t" r="r" b="b"/>
                <a:pathLst>
                  <a:path w="995044" h="995044">
                    <a:moveTo>
                      <a:pt x="899369" y="0"/>
                    </a:moveTo>
                    <a:lnTo>
                      <a:pt x="95331" y="0"/>
                    </a:lnTo>
                    <a:lnTo>
                      <a:pt x="58315" y="7522"/>
                    </a:lnTo>
                    <a:lnTo>
                      <a:pt x="28003" y="28004"/>
                    </a:lnTo>
                    <a:lnTo>
                      <a:pt x="7522" y="58317"/>
                    </a:lnTo>
                    <a:lnTo>
                      <a:pt x="0" y="95331"/>
                    </a:lnTo>
                    <a:lnTo>
                      <a:pt x="0" y="899351"/>
                    </a:lnTo>
                    <a:lnTo>
                      <a:pt x="7522" y="936369"/>
                    </a:lnTo>
                    <a:lnTo>
                      <a:pt x="28003" y="966681"/>
                    </a:lnTo>
                    <a:lnTo>
                      <a:pt x="58315" y="987161"/>
                    </a:lnTo>
                    <a:lnTo>
                      <a:pt x="95331" y="994682"/>
                    </a:lnTo>
                    <a:lnTo>
                      <a:pt x="899369" y="994682"/>
                    </a:lnTo>
                    <a:lnTo>
                      <a:pt x="936385" y="987161"/>
                    </a:lnTo>
                    <a:lnTo>
                      <a:pt x="966698" y="966681"/>
                    </a:lnTo>
                    <a:lnTo>
                      <a:pt x="987179" y="936369"/>
                    </a:lnTo>
                    <a:lnTo>
                      <a:pt x="994701" y="899351"/>
                    </a:lnTo>
                    <a:lnTo>
                      <a:pt x="994701" y="95331"/>
                    </a:lnTo>
                    <a:lnTo>
                      <a:pt x="987179" y="58317"/>
                    </a:lnTo>
                    <a:lnTo>
                      <a:pt x="966698" y="28004"/>
                    </a:lnTo>
                    <a:lnTo>
                      <a:pt x="936385" y="7522"/>
                    </a:lnTo>
                    <a:lnTo>
                      <a:pt x="899369" y="0"/>
                    </a:lnTo>
                    <a:close/>
                  </a:path>
                </a:pathLst>
              </a:custGeom>
              <a:solidFill>
                <a:srgbClr val="231F2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48" name="object 48"/>
              <p:cNvSpPr/>
              <p:nvPr/>
            </p:nvSpPr>
            <p:spPr>
              <a:xfrm>
                <a:off x="12815646" y="13401128"/>
                <a:ext cx="494030" cy="645795"/>
              </a:xfrm>
              <a:custGeom>
                <a:avLst/>
                <a:gdLst/>
                <a:ahLst/>
                <a:cxnLst/>
                <a:rect l="l" t="t" r="r" b="b"/>
                <a:pathLst>
                  <a:path w="494030" h="645794">
                    <a:moveTo>
                      <a:pt x="405028" y="158165"/>
                    </a:moveTo>
                    <a:lnTo>
                      <a:pt x="396963" y="108178"/>
                    </a:lnTo>
                    <a:lnTo>
                      <a:pt x="374510" y="64770"/>
                    </a:lnTo>
                    <a:lnTo>
                      <a:pt x="340271" y="30518"/>
                    </a:lnTo>
                    <a:lnTo>
                      <a:pt x="296862" y="8064"/>
                    </a:lnTo>
                    <a:lnTo>
                      <a:pt x="246862" y="0"/>
                    </a:lnTo>
                    <a:lnTo>
                      <a:pt x="196875" y="8064"/>
                    </a:lnTo>
                    <a:lnTo>
                      <a:pt x="153466" y="30518"/>
                    </a:lnTo>
                    <a:lnTo>
                      <a:pt x="119214" y="64770"/>
                    </a:lnTo>
                    <a:lnTo>
                      <a:pt x="96748" y="108178"/>
                    </a:lnTo>
                    <a:lnTo>
                      <a:pt x="88684" y="158165"/>
                    </a:lnTo>
                    <a:lnTo>
                      <a:pt x="96748" y="208153"/>
                    </a:lnTo>
                    <a:lnTo>
                      <a:pt x="119214" y="251574"/>
                    </a:lnTo>
                    <a:lnTo>
                      <a:pt x="153466" y="285826"/>
                    </a:lnTo>
                    <a:lnTo>
                      <a:pt x="196875" y="308279"/>
                    </a:lnTo>
                    <a:lnTo>
                      <a:pt x="246862" y="316344"/>
                    </a:lnTo>
                    <a:lnTo>
                      <a:pt x="296862" y="308279"/>
                    </a:lnTo>
                    <a:lnTo>
                      <a:pt x="340271" y="285826"/>
                    </a:lnTo>
                    <a:lnTo>
                      <a:pt x="374510" y="251574"/>
                    </a:lnTo>
                    <a:lnTo>
                      <a:pt x="396963" y="208153"/>
                    </a:lnTo>
                    <a:lnTo>
                      <a:pt x="405028" y="158165"/>
                    </a:lnTo>
                    <a:close/>
                  </a:path>
                  <a:path w="494030" h="645794">
                    <a:moveTo>
                      <a:pt x="493636" y="539356"/>
                    </a:moveTo>
                    <a:lnTo>
                      <a:pt x="493458" y="493369"/>
                    </a:lnTo>
                    <a:lnTo>
                      <a:pt x="481965" y="448246"/>
                    </a:lnTo>
                    <a:lnTo>
                      <a:pt x="462114" y="405803"/>
                    </a:lnTo>
                    <a:lnTo>
                      <a:pt x="436867" y="367817"/>
                    </a:lnTo>
                    <a:lnTo>
                      <a:pt x="409206" y="336118"/>
                    </a:lnTo>
                    <a:lnTo>
                      <a:pt x="382092" y="312508"/>
                    </a:lnTo>
                    <a:lnTo>
                      <a:pt x="367207" y="326783"/>
                    </a:lnTo>
                    <a:lnTo>
                      <a:pt x="349186" y="338632"/>
                    </a:lnTo>
                    <a:lnTo>
                      <a:pt x="328599" y="348056"/>
                    </a:lnTo>
                    <a:lnTo>
                      <a:pt x="306031" y="355079"/>
                    </a:lnTo>
                    <a:lnTo>
                      <a:pt x="247573" y="507720"/>
                    </a:lnTo>
                    <a:lnTo>
                      <a:pt x="187007" y="355079"/>
                    </a:lnTo>
                    <a:lnTo>
                      <a:pt x="164223" y="348043"/>
                    </a:lnTo>
                    <a:lnTo>
                      <a:pt x="143433" y="338594"/>
                    </a:lnTo>
                    <a:lnTo>
                      <a:pt x="125222" y="326745"/>
                    </a:lnTo>
                    <a:lnTo>
                      <a:pt x="110197" y="312508"/>
                    </a:lnTo>
                    <a:lnTo>
                      <a:pt x="75361" y="344576"/>
                    </a:lnTo>
                    <a:lnTo>
                      <a:pt x="41871" y="386969"/>
                    </a:lnTo>
                    <a:lnTo>
                      <a:pt x="15367" y="436880"/>
                    </a:lnTo>
                    <a:lnTo>
                      <a:pt x="1447" y="491502"/>
                    </a:lnTo>
                    <a:lnTo>
                      <a:pt x="0" y="517398"/>
                    </a:lnTo>
                    <a:lnTo>
                      <a:pt x="1498" y="543661"/>
                    </a:lnTo>
                    <a:lnTo>
                      <a:pt x="17310" y="591210"/>
                    </a:lnTo>
                    <a:lnTo>
                      <a:pt x="46367" y="617435"/>
                    </a:lnTo>
                    <a:lnTo>
                      <a:pt x="89052" y="633488"/>
                    </a:lnTo>
                    <a:lnTo>
                      <a:pt x="140081" y="641870"/>
                    </a:lnTo>
                    <a:lnTo>
                      <a:pt x="194195" y="645058"/>
                    </a:lnTo>
                    <a:lnTo>
                      <a:pt x="246138" y="645579"/>
                    </a:lnTo>
                    <a:lnTo>
                      <a:pt x="302133" y="644791"/>
                    </a:lnTo>
                    <a:lnTo>
                      <a:pt x="358698" y="640778"/>
                    </a:lnTo>
                    <a:lnTo>
                      <a:pt x="410603" y="631037"/>
                    </a:lnTo>
                    <a:lnTo>
                      <a:pt x="452615" y="613079"/>
                    </a:lnTo>
                    <a:lnTo>
                      <a:pt x="479526" y="584415"/>
                    </a:lnTo>
                    <a:lnTo>
                      <a:pt x="493636" y="539356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49" name="object 49"/>
            <p:cNvSpPr txBox="1"/>
            <p:nvPr/>
          </p:nvSpPr>
          <p:spPr>
            <a:xfrm>
              <a:off x="12480527" y="9586993"/>
              <a:ext cx="5239385" cy="582852"/>
            </a:xfrm>
            <a:prstGeom prst="rect">
              <a:avLst/>
            </a:prstGeom>
          </p:spPr>
          <p:txBody>
            <a:bodyPr vert="horz" wrap="square" lIns="0" tIns="69215" rIns="0" bIns="0" rtlCol="0">
              <a:spAutoFit/>
            </a:bodyPr>
            <a:lstStyle/>
            <a:p>
              <a:pPr marL="12700" marR="5080">
                <a:lnSpc>
                  <a:spcPts val="4020"/>
                </a:lnSpc>
                <a:spcBef>
                  <a:spcPts val="545"/>
                </a:spcBef>
              </a:pPr>
              <a:r>
                <a:rPr lang="en-US" sz="3650" b="1" spc="10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T</a:t>
              </a:r>
              <a:r>
                <a:rPr sz="3650" b="1" spc="6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ell</a:t>
              </a:r>
              <a:r>
                <a:rPr sz="3650" b="1" spc="4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650" b="1" spc="114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us </a:t>
              </a:r>
              <a:r>
                <a:rPr sz="3650" b="1" spc="-994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650" b="1" spc="11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what</a:t>
              </a:r>
              <a:r>
                <a:rPr sz="3650" b="1" spc="5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650" b="1" spc="11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you</a:t>
              </a:r>
              <a:r>
                <a:rPr sz="3650" b="1" spc="4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650" b="1" spc="8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think:</a:t>
              </a:r>
              <a:endParaRPr sz="3650" dirty="0">
                <a:latin typeface="Aptos" panose="020B0004020202020204" pitchFamily="34" charset="0"/>
                <a:cs typeface="Arial"/>
              </a:endParaRP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5864E63-B8E4-2A8B-2F83-0D19BD0236D9}"/>
              </a:ext>
            </a:extLst>
          </p:cNvPr>
          <p:cNvGrpSpPr/>
          <p:nvPr/>
        </p:nvGrpSpPr>
        <p:grpSpPr>
          <a:xfrm>
            <a:off x="686652" y="3556752"/>
            <a:ext cx="11151235" cy="5758756"/>
            <a:chOff x="660805" y="3882203"/>
            <a:chExt cx="11151235" cy="5758756"/>
          </a:xfrm>
        </p:grpSpPr>
        <p:sp>
          <p:nvSpPr>
            <p:cNvPr id="50" name="object 50"/>
            <p:cNvSpPr txBox="1"/>
            <p:nvPr/>
          </p:nvSpPr>
          <p:spPr>
            <a:xfrm>
              <a:off x="660805" y="3882203"/>
              <a:ext cx="11151235" cy="5758756"/>
            </a:xfrm>
            <a:prstGeom prst="rect">
              <a:avLst/>
            </a:prstGeom>
          </p:spPr>
          <p:txBody>
            <a:bodyPr vert="horz" wrap="square" lIns="0" tIns="128905" rIns="0" bIns="0" rtlCol="0">
              <a:spAutoFit/>
            </a:bodyPr>
            <a:lstStyle/>
            <a:p>
              <a:pPr marL="296545">
                <a:lnSpc>
                  <a:spcPct val="100000"/>
                </a:lnSpc>
                <a:spcBef>
                  <a:spcPts val="1015"/>
                </a:spcBef>
              </a:pPr>
              <a:r>
                <a:rPr sz="3650" b="1" spc="10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[Type</a:t>
              </a:r>
              <a:r>
                <a:rPr sz="3650" b="1" spc="2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650" b="1" spc="9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of</a:t>
              </a:r>
              <a:r>
                <a:rPr sz="3650" b="1" spc="3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650" b="1" spc="9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Application]</a:t>
              </a:r>
              <a:endParaRPr sz="3650" dirty="0">
                <a:latin typeface="Aptos" panose="020B0004020202020204" pitchFamily="34" charset="0"/>
                <a:cs typeface="Arial"/>
              </a:endParaRPr>
            </a:p>
            <a:p>
              <a:pPr marL="271145" marR="1991360">
                <a:lnSpc>
                  <a:spcPts val="4360"/>
                </a:lnSpc>
                <a:spcBef>
                  <a:spcPts val="3435"/>
                </a:spcBef>
              </a:pPr>
              <a:r>
                <a:rPr sz="3650" b="1" spc="14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A</a:t>
              </a:r>
              <a:r>
                <a:rPr sz="3650" b="1" spc="4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650" b="1" spc="11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change</a:t>
              </a:r>
              <a:r>
                <a:rPr sz="3650" b="1" spc="4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650" b="1" spc="8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is</a:t>
              </a:r>
              <a:r>
                <a:rPr sz="3650" b="1" spc="5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650" b="1" spc="11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proposed</a:t>
              </a:r>
              <a:r>
                <a:rPr sz="3650" b="1" spc="5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650" b="1" spc="8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for</a:t>
              </a:r>
              <a:r>
                <a:rPr sz="3650" b="1" spc="5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650" b="1" spc="9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these</a:t>
              </a:r>
              <a:r>
                <a:rPr sz="3650" b="1" spc="5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650" b="1" spc="9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lands</a:t>
              </a:r>
              <a:r>
                <a:rPr lang="en-US" sz="3650" b="1" spc="9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located at </a:t>
              </a:r>
              <a:r>
                <a:rPr sz="3650" b="1" spc="-100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650" b="1" spc="13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XX</a:t>
              </a:r>
              <a:r>
                <a:rPr sz="3650" b="1" spc="5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650" b="1" spc="10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Planning</a:t>
              </a:r>
              <a:r>
                <a:rPr sz="3650" b="1" spc="5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650" b="1" spc="8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St.</a:t>
              </a:r>
              <a:r>
                <a:rPr sz="3650" b="1" spc="5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650" b="1" spc="14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&amp;</a:t>
              </a:r>
              <a:r>
                <a:rPr sz="3650" b="1" spc="5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650" b="1" spc="13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XX</a:t>
              </a:r>
              <a:r>
                <a:rPr sz="3650" b="1" spc="5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650" b="1" spc="10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Design</a:t>
              </a:r>
              <a:r>
                <a:rPr sz="3650" b="1" spc="5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650" b="1" spc="9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Blvd.</a:t>
              </a:r>
              <a:endParaRPr sz="3650" dirty="0">
                <a:latin typeface="Aptos" panose="020B0004020202020204" pitchFamily="34" charset="0"/>
                <a:cs typeface="Arial"/>
              </a:endParaRPr>
            </a:p>
            <a:p>
              <a:pPr marL="245745" marR="141605">
                <a:lnSpc>
                  <a:spcPts val="4360"/>
                </a:lnSpc>
                <a:spcBef>
                  <a:spcPts val="975"/>
                </a:spcBef>
              </a:pPr>
              <a:r>
                <a:rPr sz="3650" spc="11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The</a:t>
              </a:r>
              <a:r>
                <a:rPr sz="3650" spc="5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lang="en-US" sz="3650" spc="7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C</a:t>
              </a:r>
              <a:r>
                <a:rPr sz="3650" spc="7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ity</a:t>
              </a:r>
              <a:r>
                <a:rPr sz="3650" spc="5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650" spc="8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received</a:t>
              </a:r>
              <a:r>
                <a:rPr sz="3650" spc="5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650" spc="10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an</a:t>
              </a:r>
              <a:r>
                <a:rPr sz="3650" spc="5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650" spc="8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application</a:t>
              </a:r>
              <a:r>
                <a:rPr sz="3650" spc="5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650" spc="8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to</a:t>
              </a:r>
              <a:r>
                <a:rPr sz="3650" spc="5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650" spc="114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amend</a:t>
              </a:r>
              <a:r>
                <a:rPr sz="3650" spc="5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650" spc="9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the </a:t>
              </a:r>
              <a:r>
                <a:rPr sz="3650" spc="-100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650" spc="7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Official</a:t>
              </a:r>
              <a:r>
                <a:rPr sz="3650" spc="5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650" spc="9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Plan</a:t>
              </a:r>
              <a:r>
                <a:rPr sz="3650" spc="5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650" spc="10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and</a:t>
              </a:r>
              <a:r>
                <a:rPr sz="3650" spc="4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650" spc="10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Zoning</a:t>
              </a:r>
              <a:r>
                <a:rPr sz="3650" spc="5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650" spc="10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By-Laws</a:t>
              </a:r>
              <a:r>
                <a:rPr sz="3650" spc="5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650" spc="8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to</a:t>
              </a:r>
              <a:r>
                <a:rPr sz="3650" spc="5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650" spc="8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allow</a:t>
              </a:r>
              <a:r>
                <a:rPr sz="3650" spc="4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650" spc="7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for</a:t>
              </a:r>
              <a:r>
                <a:rPr sz="3650" spc="5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650" spc="114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new </a:t>
              </a:r>
              <a:r>
                <a:rPr sz="3650" spc="-994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650" spc="9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development </a:t>
              </a:r>
              <a:r>
                <a:rPr sz="3650" spc="7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in </a:t>
              </a:r>
              <a:r>
                <a:rPr sz="3650" spc="7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this </a:t>
              </a:r>
              <a:r>
                <a:rPr sz="3650" spc="10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community. Updated </a:t>
              </a:r>
              <a:r>
                <a:rPr sz="3650" spc="7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policies </a:t>
              </a:r>
              <a:r>
                <a:rPr sz="3650" spc="8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650" spc="6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will </a:t>
              </a:r>
              <a:r>
                <a:rPr sz="3650" spc="8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permit </a:t>
              </a:r>
              <a:r>
                <a:rPr sz="3650" spc="10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a </a:t>
              </a:r>
              <a:r>
                <a:rPr sz="3650" spc="9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mixed-use development </a:t>
              </a:r>
              <a:r>
                <a:rPr sz="3650" spc="8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with </a:t>
              </a:r>
              <a:r>
                <a:rPr sz="3650" spc="6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retail, </a:t>
              </a:r>
              <a:r>
                <a:rPr sz="3650" spc="6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650" spc="75" dirty="0">
                  <a:latin typeface="Aptos" panose="020B0004020202020204" pitchFamily="34" charset="0"/>
                  <a:cs typeface="Arial"/>
                </a:rPr>
                <a:t>residential</a:t>
              </a:r>
              <a:r>
                <a:rPr sz="3650" spc="5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650" spc="10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and</a:t>
              </a:r>
              <a:r>
                <a:rPr sz="3650" spc="5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650" spc="7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office</a:t>
              </a:r>
              <a:r>
                <a:rPr sz="3650" spc="5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650" spc="8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uses.</a:t>
              </a:r>
              <a:endParaRPr sz="3650" dirty="0">
                <a:latin typeface="Aptos" panose="020B0004020202020204" pitchFamily="34" charset="0"/>
                <a:cs typeface="Arial"/>
              </a:endParaRPr>
            </a:p>
          </p:txBody>
        </p:sp>
        <p:sp>
          <p:nvSpPr>
            <p:cNvPr id="51" name="object 51"/>
            <p:cNvSpPr/>
            <p:nvPr/>
          </p:nvSpPr>
          <p:spPr>
            <a:xfrm>
              <a:off x="938284" y="4815466"/>
              <a:ext cx="10646410" cy="26670"/>
            </a:xfrm>
            <a:custGeom>
              <a:avLst/>
              <a:gdLst/>
              <a:ahLst/>
              <a:cxnLst/>
              <a:rect l="l" t="t" r="r" b="b"/>
              <a:pathLst>
                <a:path w="10646410" h="26670">
                  <a:moveTo>
                    <a:pt x="10646201" y="0"/>
                  </a:moveTo>
                  <a:lnTo>
                    <a:pt x="0" y="0"/>
                  </a:lnTo>
                  <a:lnTo>
                    <a:pt x="0" y="26484"/>
                  </a:lnTo>
                  <a:lnTo>
                    <a:pt x="10646201" y="26484"/>
                  </a:lnTo>
                  <a:lnTo>
                    <a:pt x="10646201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54" name="Picture 5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480" y="9595661"/>
            <a:ext cx="935991" cy="935991"/>
          </a:xfrm>
          <a:prstGeom prst="rect">
            <a:avLst/>
          </a:prstGeom>
        </p:spPr>
      </p:pic>
      <p:pic>
        <p:nvPicPr>
          <p:cNvPr id="56" name="Picture 5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5768" y="9601932"/>
            <a:ext cx="935991" cy="935991"/>
          </a:xfrm>
          <a:prstGeom prst="rect">
            <a:avLst/>
          </a:prstGeom>
        </p:spPr>
      </p:pic>
      <p:pic>
        <p:nvPicPr>
          <p:cNvPr id="58" name="Picture 5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5328" y="9589658"/>
            <a:ext cx="935991" cy="935991"/>
          </a:xfrm>
          <a:prstGeom prst="rect">
            <a:avLst/>
          </a:prstGeom>
        </p:spPr>
      </p:pic>
      <p:grpSp>
        <p:nvGrpSpPr>
          <p:cNvPr id="24" name="Group 23">
            <a:extLst>
              <a:ext uri="{FF2B5EF4-FFF2-40B4-BE49-F238E27FC236}">
                <a16:creationId xmlns:a16="http://schemas.microsoft.com/office/drawing/2014/main" id="{45FCF1D1-8E52-38CF-A44F-489594E7875B}"/>
              </a:ext>
            </a:extLst>
          </p:cNvPr>
          <p:cNvGrpSpPr/>
          <p:nvPr/>
        </p:nvGrpSpPr>
        <p:grpSpPr>
          <a:xfrm>
            <a:off x="12450960" y="12892565"/>
            <a:ext cx="6767031" cy="2236310"/>
            <a:chOff x="12450960" y="12572236"/>
            <a:chExt cx="6767031" cy="2236310"/>
          </a:xfrm>
        </p:grpSpPr>
        <p:pic>
          <p:nvPicPr>
            <p:cNvPr id="13" name="Picture 12"/>
            <p:cNvPicPr>
              <a:picLocks noChangeAspect="1"/>
            </p:cNvPicPr>
            <p:nvPr/>
          </p:nvPicPr>
          <p:blipFill rotWithShape="1"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1667" t="32828" r="13636" b="16543"/>
            <a:stretch/>
          </p:blipFill>
          <p:spPr>
            <a:xfrm>
              <a:off x="12450960" y="13178821"/>
              <a:ext cx="3375986" cy="1147199"/>
            </a:xfrm>
            <a:prstGeom prst="rect">
              <a:avLst/>
            </a:prstGeom>
          </p:spPr>
        </p:pic>
        <p:sp>
          <p:nvSpPr>
            <p:cNvPr id="39" name="object 2"/>
            <p:cNvSpPr txBox="1"/>
            <p:nvPr/>
          </p:nvSpPr>
          <p:spPr>
            <a:xfrm>
              <a:off x="12503183" y="12572236"/>
              <a:ext cx="6714808" cy="440504"/>
            </a:xfrm>
            <a:prstGeom prst="rect">
              <a:avLst/>
            </a:prstGeom>
          </p:spPr>
          <p:txBody>
            <a:bodyPr vert="horz" wrap="square" lIns="0" tIns="55244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235"/>
                </a:spcBef>
              </a:pPr>
              <a:r>
                <a:rPr lang="en-US" sz="2500" b="1" spc="5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To learn more about this application, visit:</a:t>
              </a:r>
              <a:endParaRPr sz="2500" dirty="0">
                <a:latin typeface="Aptos" panose="020B0004020202020204" pitchFamily="34" charset="0"/>
                <a:cs typeface="Arial"/>
              </a:endParaRPr>
            </a:p>
          </p:txBody>
        </p:sp>
        <p:sp>
          <p:nvSpPr>
            <p:cNvPr id="52" name="object 2"/>
            <p:cNvSpPr txBox="1"/>
            <p:nvPr/>
          </p:nvSpPr>
          <p:spPr>
            <a:xfrm>
              <a:off x="12545074" y="14337264"/>
              <a:ext cx="3420117" cy="471282"/>
            </a:xfrm>
            <a:prstGeom prst="rect">
              <a:avLst/>
            </a:prstGeom>
          </p:spPr>
          <p:txBody>
            <a:bodyPr vert="horz" wrap="square" lIns="0" tIns="55244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235"/>
                </a:spcBef>
              </a:pPr>
              <a:r>
                <a:rPr lang="en-US" sz="2600" b="1" spc="5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markham.ca/</a:t>
              </a:r>
              <a:r>
                <a:rPr lang="en-US" sz="2600" b="1" spc="50" dirty="0" err="1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MappiT</a:t>
              </a:r>
              <a:endParaRPr sz="2600" dirty="0">
                <a:latin typeface="Aptos" panose="020B0004020202020204" pitchFamily="34" charset="0"/>
                <a:cs typeface="Arial"/>
              </a:endParaRPr>
            </a:p>
          </p:txBody>
        </p:sp>
      </p:grpSp>
      <p:pic>
        <p:nvPicPr>
          <p:cNvPr id="16" name="Picture 15" descr="A black background with a red and white logo&#10;&#10;Description automatically generated">
            <a:extLst>
              <a:ext uri="{FF2B5EF4-FFF2-40B4-BE49-F238E27FC236}">
                <a16:creationId xmlns:a16="http://schemas.microsoft.com/office/drawing/2014/main" id="{40BBBC8F-252B-54D9-5501-EE040D6C0B8E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709" t="81179"/>
          <a:stretch/>
        </p:blipFill>
        <p:spPr>
          <a:xfrm>
            <a:off x="16683979" y="13320733"/>
            <a:ext cx="3420117" cy="2763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47791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231F2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6098</TotalTime>
  <Words>166</Words>
  <Application>Microsoft Office PowerPoint</Application>
  <PresentationFormat>Custom</PresentationFormat>
  <Paragraphs>22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 Black</vt:lpstr>
      <vt:lpstr>Calibri</vt:lpstr>
      <vt:lpstr>Office Theme</vt:lpstr>
      <vt:lpstr>Development Notice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Public Notice Sign Template 2022 (Citrix)</dc:title>
  <dc:creator>Patel, Halley</dc:creator>
  <cp:lastModifiedBy>Lue, Stephen</cp:lastModifiedBy>
  <cp:revision>22</cp:revision>
  <cp:lastPrinted>2023-03-01T19:16:10Z</cp:lastPrinted>
  <dcterms:created xsi:type="dcterms:W3CDTF">2022-10-28T13:43:02Z</dcterms:created>
  <dcterms:modified xsi:type="dcterms:W3CDTF">2024-10-02T19:07:25Z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2022-10-28T00:00:00Z</vt:filetime>
  </property>
  <property fmtid="{D5CDD505-2E9C-101B-9397-08002B2CF9AE}" pid="3" name="Creator">
    <vt:lpwstr>Adobe Illustrator 24.3 (Macintosh)</vt:lpwstr>
  </property>
  <property fmtid="{D5CDD505-2E9C-101B-9397-08002B2CF9AE}" pid="4" name="LastSaved">
    <vt:filetime>2022-10-28T00:00:00Z</vt:filetime>
  </property>
</Properties>
</file>