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20104100" cy="16084550"/>
  <p:notesSz cx="20104100" cy="16084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27" d="100"/>
          <a:sy n="27" d="100"/>
        </p:scale>
        <p:origin x="1380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88AF1-EF5C-4C38-AF5E-CF3378AE78D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2011363"/>
            <a:ext cx="6784975" cy="5427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7740650"/>
            <a:ext cx="16084550" cy="6334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527810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527810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666B5-BA8C-4B59-8242-9A5FD58DB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4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986210"/>
            <a:ext cx="17088486" cy="3377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9007348"/>
            <a:ext cx="14072870" cy="40211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417" y="105033"/>
            <a:ext cx="18341264" cy="1997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805" y="3882203"/>
            <a:ext cx="18782488" cy="534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958632"/>
            <a:ext cx="6433312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2"/>
          <p:cNvSpPr txBox="1"/>
          <p:nvPr/>
        </p:nvSpPr>
        <p:spPr>
          <a:xfrm>
            <a:off x="2557305" y="4239565"/>
            <a:ext cx="2888615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800" spc="130" dirty="0">
                <a:solidFill>
                  <a:srgbClr val="231F20"/>
                </a:solidFill>
                <a:latin typeface="Arial"/>
                <a:cs typeface="Arial"/>
              </a:rPr>
              <a:t>XXX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5" dirty="0">
                <a:latin typeface="Arial"/>
                <a:cs typeface="Arial"/>
              </a:rPr>
              <a:t>House(s</a:t>
            </a:r>
            <a:r>
              <a:rPr sz="3350" spc="85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35" name="object 3"/>
          <p:cNvSpPr txBox="1"/>
          <p:nvPr/>
        </p:nvSpPr>
        <p:spPr>
          <a:xfrm>
            <a:off x="2572671" y="6899256"/>
            <a:ext cx="3618865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00" dirty="0">
                <a:solidFill>
                  <a:srgbClr val="231F20"/>
                </a:solidFill>
                <a:latin typeface="Arial"/>
                <a:cs typeface="Arial"/>
              </a:rPr>
              <a:t>Townhouses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36" name="object 4"/>
          <p:cNvSpPr txBox="1"/>
          <p:nvPr/>
        </p:nvSpPr>
        <p:spPr>
          <a:xfrm>
            <a:off x="2557305" y="8023997"/>
            <a:ext cx="241173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Heritage Designation</a:t>
            </a:r>
            <a:endParaRPr sz="3350">
              <a:latin typeface="Arial"/>
              <a:cs typeface="Arial"/>
            </a:endParaRPr>
          </a:p>
        </p:txBody>
      </p:sp>
      <p:sp>
        <p:nvSpPr>
          <p:cNvPr id="37" name="object 5"/>
          <p:cNvSpPr txBox="1"/>
          <p:nvPr/>
        </p:nvSpPr>
        <p:spPr>
          <a:xfrm>
            <a:off x="2572671" y="5279079"/>
            <a:ext cx="231140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ha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Park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acres)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38" name="object 6"/>
          <p:cNvSpPr txBox="1"/>
          <p:nvPr/>
        </p:nvSpPr>
        <p:spPr>
          <a:xfrm>
            <a:off x="8313499" y="3956766"/>
            <a:ext cx="454787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335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Stormwater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Management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Facilities</a:t>
            </a:r>
            <a:endParaRPr sz="3350">
              <a:latin typeface="Arial"/>
              <a:cs typeface="Arial"/>
            </a:endParaRPr>
          </a:p>
        </p:txBody>
      </p:sp>
      <p:sp>
        <p:nvSpPr>
          <p:cNvPr id="39" name="object 7"/>
          <p:cNvSpPr txBox="1"/>
          <p:nvPr/>
        </p:nvSpPr>
        <p:spPr>
          <a:xfrm>
            <a:off x="2557305" y="9572292"/>
            <a:ext cx="1407795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School</a:t>
            </a:r>
            <a:endParaRPr sz="3350">
              <a:latin typeface="Arial"/>
              <a:cs typeface="Arial"/>
            </a:endParaRPr>
          </a:p>
        </p:txBody>
      </p:sp>
      <p:sp>
        <p:nvSpPr>
          <p:cNvPr id="40" name="object 8"/>
          <p:cNvSpPr txBox="1"/>
          <p:nvPr/>
        </p:nvSpPr>
        <p:spPr>
          <a:xfrm>
            <a:off x="8313499" y="5338910"/>
            <a:ext cx="2286635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5" dirty="0">
                <a:solidFill>
                  <a:srgbClr val="231F20"/>
                </a:solidFill>
                <a:latin typeface="Arial"/>
                <a:cs typeface="Arial"/>
              </a:rPr>
              <a:t>Storeys </a:t>
            </a: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Meters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41" name="object 9"/>
          <p:cNvSpPr txBox="1"/>
          <p:nvPr/>
        </p:nvSpPr>
        <p:spPr>
          <a:xfrm>
            <a:off x="8328865" y="6903561"/>
            <a:ext cx="2085339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Units</a:t>
            </a:r>
            <a:endParaRPr sz="3350">
              <a:latin typeface="Arial"/>
              <a:cs typeface="Arial"/>
            </a:endParaRPr>
          </a:p>
        </p:txBody>
      </p:sp>
      <p:sp>
        <p:nvSpPr>
          <p:cNvPr id="42" name="object 10"/>
          <p:cNvSpPr txBox="1"/>
          <p:nvPr/>
        </p:nvSpPr>
        <p:spPr>
          <a:xfrm>
            <a:off x="8285476" y="8008932"/>
            <a:ext cx="2635250" cy="1002197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5715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0" dirty="0">
                <a:solidFill>
                  <a:srgbClr val="231F20"/>
                </a:solidFill>
                <a:latin typeface="Arial"/>
                <a:cs typeface="Arial"/>
              </a:rPr>
              <a:t>Retail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44" name="object 12"/>
          <p:cNvSpPr txBox="1"/>
          <p:nvPr/>
        </p:nvSpPr>
        <p:spPr>
          <a:xfrm>
            <a:off x="2547077" y="10685272"/>
            <a:ext cx="328930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30480" indent="-635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0" dirty="0">
                <a:solidFill>
                  <a:srgbClr val="231F20"/>
                </a:solidFill>
                <a:latin typeface="Arial"/>
                <a:cs typeface="Arial"/>
              </a:rPr>
              <a:t>Industrial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>
              <a:latin typeface="Arial"/>
              <a:cs typeface="Arial"/>
            </a:endParaRPr>
          </a:p>
        </p:txBody>
      </p:sp>
      <p:sp>
        <p:nvSpPr>
          <p:cNvPr id="45" name="object 21"/>
          <p:cNvSpPr txBox="1"/>
          <p:nvPr/>
        </p:nvSpPr>
        <p:spPr>
          <a:xfrm>
            <a:off x="8285448" y="10701656"/>
            <a:ext cx="3662679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30480" indent="-635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Restaurant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>
              <a:latin typeface="Arial"/>
              <a:cs typeface="Arial"/>
            </a:endParaRPr>
          </a:p>
        </p:txBody>
      </p:sp>
      <p:sp>
        <p:nvSpPr>
          <p:cNvPr id="46" name="object 30"/>
          <p:cNvSpPr txBox="1"/>
          <p:nvPr/>
        </p:nvSpPr>
        <p:spPr>
          <a:xfrm>
            <a:off x="14930583" y="4202193"/>
            <a:ext cx="2889250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85" dirty="0">
                <a:solidFill>
                  <a:srgbClr val="231F20"/>
                </a:solidFill>
                <a:latin typeface="Arial"/>
                <a:cs typeface="Arial"/>
              </a:rPr>
              <a:t>Drive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5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47" name="object 31"/>
          <p:cNvSpPr txBox="1"/>
          <p:nvPr/>
        </p:nvSpPr>
        <p:spPr>
          <a:xfrm>
            <a:off x="14930583" y="5338986"/>
            <a:ext cx="3971925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Temporary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Outdoor Vehicle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Storage</a:t>
            </a:r>
            <a:endParaRPr sz="3350">
              <a:latin typeface="Arial"/>
              <a:cs typeface="Arial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6" y="9368685"/>
            <a:ext cx="935991" cy="93599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6" y="10708410"/>
            <a:ext cx="935991" cy="935991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0268" y="5323408"/>
            <a:ext cx="935991" cy="935991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6" y="8025335"/>
            <a:ext cx="935991" cy="93599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6" y="3987880"/>
            <a:ext cx="935991" cy="93599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7" y="10710384"/>
            <a:ext cx="935991" cy="93599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7" y="5309980"/>
            <a:ext cx="935991" cy="93599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655" y="8007709"/>
            <a:ext cx="935991" cy="93599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906" y="9320607"/>
            <a:ext cx="935991" cy="93599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7" y="5323409"/>
            <a:ext cx="935991" cy="935991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655" y="3973251"/>
            <a:ext cx="935991" cy="93599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43" y="6647571"/>
            <a:ext cx="935991" cy="935991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7" y="6647571"/>
            <a:ext cx="935991" cy="935991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0268" y="3973251"/>
            <a:ext cx="935991" cy="935991"/>
          </a:xfrm>
          <a:prstGeom prst="rect">
            <a:avLst/>
          </a:prstGeom>
        </p:spPr>
      </p:pic>
      <p:sp>
        <p:nvSpPr>
          <p:cNvPr id="62" name="object 10"/>
          <p:cNvSpPr txBox="1"/>
          <p:nvPr/>
        </p:nvSpPr>
        <p:spPr>
          <a:xfrm>
            <a:off x="8328865" y="9360073"/>
            <a:ext cx="2801070" cy="1002197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30480">
              <a:lnSpc>
                <a:spcPts val="3590"/>
              </a:lnSpc>
              <a:spcBef>
                <a:spcPts val="3390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Office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64" name="object 11"/>
          <p:cNvSpPr txBox="1">
            <a:spLocks noGrp="1"/>
          </p:cNvSpPr>
          <p:nvPr>
            <p:ph type="title"/>
          </p:nvPr>
        </p:nvSpPr>
        <p:spPr>
          <a:xfrm>
            <a:off x="1484343" y="2174875"/>
            <a:ext cx="5865306" cy="93936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0" b="1" spc="1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</a:t>
            </a:r>
            <a:r>
              <a:rPr sz="6000" b="1" spc="1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</a:t>
            </a:r>
            <a:r>
              <a:rPr sz="6000" b="1" spc="10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000" b="1" spc="11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</a:p>
        </p:txBody>
      </p:sp>
    </p:spTree>
    <p:extLst>
      <p:ext uri="{BB962C8B-B14F-4D97-AF65-F5344CB8AC3E}">
        <p14:creationId xmlns:p14="http://schemas.microsoft.com/office/powerpoint/2010/main" val="306493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5802</TotalTime>
  <Words>64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Extra Icon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Notice Sign Template 2022 (Citrix)</dc:title>
  <dc:creator>Patel, Halley</dc:creator>
  <cp:lastModifiedBy>Orsi, Nathalie</cp:lastModifiedBy>
  <cp:revision>8</cp:revision>
  <dcterms:created xsi:type="dcterms:W3CDTF">2022-10-28T13:43:02Z</dcterms:created>
  <dcterms:modified xsi:type="dcterms:W3CDTF">2024-10-21T18:24:41Z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2022-10-28T00:00:00Z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2022-10-28T00:00:00Z</vt:filetime>
  </property>
</Properties>
</file>